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7" r:id="rId1"/>
  </p:sldMasterIdLst>
  <p:sldIdLst>
    <p:sldId id="256" r:id="rId2"/>
  </p:sldIdLst>
  <p:sldSz cx="43526075" cy="24414163"/>
  <p:notesSz cx="9144000" cy="6858000"/>
  <p:defaultTextStyle>
    <a:defPPr>
      <a:defRPr lang="en-US"/>
    </a:defPPr>
    <a:lvl1pPr marL="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1pPr>
    <a:lvl2pPr marL="154273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2pPr>
    <a:lvl3pPr marL="308546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3pPr>
    <a:lvl4pPr marL="462819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4pPr>
    <a:lvl5pPr marL="617092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5pPr>
    <a:lvl6pPr marL="771365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6pPr>
    <a:lvl7pPr marL="925638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7pPr>
    <a:lvl8pPr marL="1079911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8pPr>
    <a:lvl9pPr marL="12341840" algn="l" defTabSz="3085460" rtl="0" eaLnBrk="1" latinLnBrk="0" hangingPunct="1">
      <a:defRPr sz="607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690" userDrawn="1">
          <p15:clr>
            <a:srgbClr val="A4A3A4"/>
          </p15:clr>
        </p15:guide>
        <p15:guide id="2" pos="1370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0669" autoAdjust="0"/>
  </p:normalViewPr>
  <p:slideViewPr>
    <p:cSldViewPr snapToGrid="0">
      <p:cViewPr varScale="1">
        <p:scale>
          <a:sx n="19" d="100"/>
          <a:sy n="19" d="100"/>
        </p:scale>
        <p:origin x="120" y="210"/>
      </p:cViewPr>
      <p:guideLst>
        <p:guide orient="horz" pos="7690"/>
        <p:guide pos="137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86-4F60-B234-C42A923B524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F86-4F60-B234-C42A923B524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F86-4F60-B234-C42A923B52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26640816"/>
        <c:axId val="1226638320"/>
      </c:barChart>
      <c:catAx>
        <c:axId val="1226640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6638320"/>
        <c:crosses val="autoZero"/>
        <c:auto val="1"/>
        <c:lblAlgn val="ctr"/>
        <c:lblOffset val="100"/>
        <c:noMultiLvlLbl val="0"/>
      </c:catAx>
      <c:valAx>
        <c:axId val="1226638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6640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40760" y="3995560"/>
            <a:ext cx="32644556" cy="8499746"/>
          </a:xfrm>
        </p:spPr>
        <p:txBody>
          <a:bodyPr anchor="b"/>
          <a:lstStyle>
            <a:lvl1pPr algn="ctr">
              <a:defRPr sz="213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40760" y="12823089"/>
            <a:ext cx="32644556" cy="5894436"/>
          </a:xfrm>
        </p:spPr>
        <p:txBody>
          <a:bodyPr/>
          <a:lstStyle>
            <a:lvl1pPr marL="0" indent="0" algn="ctr">
              <a:buNone/>
              <a:defRPr sz="8544"/>
            </a:lvl1pPr>
            <a:lvl2pPr marL="1627632" indent="0" algn="ctr">
              <a:buNone/>
              <a:defRPr sz="7120"/>
            </a:lvl2pPr>
            <a:lvl3pPr marL="3255264" indent="0" algn="ctr">
              <a:buNone/>
              <a:defRPr sz="6408"/>
            </a:lvl3pPr>
            <a:lvl4pPr marL="4882896" indent="0" algn="ctr">
              <a:buNone/>
              <a:defRPr sz="5696"/>
            </a:lvl4pPr>
            <a:lvl5pPr marL="6510528" indent="0" algn="ctr">
              <a:buNone/>
              <a:defRPr sz="5696"/>
            </a:lvl5pPr>
            <a:lvl6pPr marL="8138160" indent="0" algn="ctr">
              <a:buNone/>
              <a:defRPr sz="5696"/>
            </a:lvl6pPr>
            <a:lvl7pPr marL="9765792" indent="0" algn="ctr">
              <a:buNone/>
              <a:defRPr sz="5696"/>
            </a:lvl7pPr>
            <a:lvl8pPr marL="11393424" indent="0" algn="ctr">
              <a:buNone/>
              <a:defRPr sz="5696"/>
            </a:lvl8pPr>
            <a:lvl9pPr marL="13021056" indent="0" algn="ctr">
              <a:buNone/>
              <a:defRPr sz="5696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109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651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148347" y="1299828"/>
            <a:ext cx="9385310" cy="206898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92418" y="1299828"/>
            <a:ext cx="27611854" cy="20689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933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702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9748" y="6086590"/>
            <a:ext cx="37541240" cy="10155612"/>
          </a:xfrm>
        </p:spPr>
        <p:txBody>
          <a:bodyPr anchor="b"/>
          <a:lstStyle>
            <a:lvl1pPr>
              <a:defRPr sz="213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69748" y="16338278"/>
            <a:ext cx="37541240" cy="5340596"/>
          </a:xfrm>
        </p:spPr>
        <p:txBody>
          <a:bodyPr/>
          <a:lstStyle>
            <a:lvl1pPr marL="0" indent="0">
              <a:buNone/>
              <a:defRPr sz="8544">
                <a:solidFill>
                  <a:schemeClr val="tx1">
                    <a:tint val="75000"/>
                  </a:schemeClr>
                </a:solidFill>
              </a:defRPr>
            </a:lvl1pPr>
            <a:lvl2pPr marL="1627632" indent="0">
              <a:buNone/>
              <a:defRPr sz="7120">
                <a:solidFill>
                  <a:schemeClr val="tx1">
                    <a:tint val="75000"/>
                  </a:schemeClr>
                </a:solidFill>
              </a:defRPr>
            </a:lvl2pPr>
            <a:lvl3pPr marL="3255264" indent="0">
              <a:buNone/>
              <a:defRPr sz="6408">
                <a:solidFill>
                  <a:schemeClr val="tx1">
                    <a:tint val="75000"/>
                  </a:schemeClr>
                </a:solidFill>
              </a:defRPr>
            </a:lvl3pPr>
            <a:lvl4pPr marL="4882896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4pPr>
            <a:lvl5pPr marL="6510528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5pPr>
            <a:lvl6pPr marL="8138160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6pPr>
            <a:lvl7pPr marL="9765792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7pPr>
            <a:lvl8pPr marL="11393424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8pPr>
            <a:lvl9pPr marL="13021056" indent="0">
              <a:buNone/>
              <a:defRPr sz="56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778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92418" y="6499141"/>
            <a:ext cx="18498582" cy="154905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35075" y="6499141"/>
            <a:ext cx="18498582" cy="154905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599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087" y="1299830"/>
            <a:ext cx="37541240" cy="471894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8089" y="5984862"/>
            <a:ext cx="18413568" cy="2933089"/>
          </a:xfrm>
        </p:spPr>
        <p:txBody>
          <a:bodyPr anchor="b"/>
          <a:lstStyle>
            <a:lvl1pPr marL="0" indent="0">
              <a:buNone/>
              <a:defRPr sz="8544" b="1"/>
            </a:lvl1pPr>
            <a:lvl2pPr marL="1627632" indent="0">
              <a:buNone/>
              <a:defRPr sz="7120" b="1"/>
            </a:lvl2pPr>
            <a:lvl3pPr marL="3255264" indent="0">
              <a:buNone/>
              <a:defRPr sz="6408" b="1"/>
            </a:lvl3pPr>
            <a:lvl4pPr marL="4882896" indent="0">
              <a:buNone/>
              <a:defRPr sz="5696" b="1"/>
            </a:lvl4pPr>
            <a:lvl5pPr marL="6510528" indent="0">
              <a:buNone/>
              <a:defRPr sz="5696" b="1"/>
            </a:lvl5pPr>
            <a:lvl6pPr marL="8138160" indent="0">
              <a:buNone/>
              <a:defRPr sz="5696" b="1"/>
            </a:lvl6pPr>
            <a:lvl7pPr marL="9765792" indent="0">
              <a:buNone/>
              <a:defRPr sz="5696" b="1"/>
            </a:lvl7pPr>
            <a:lvl8pPr marL="11393424" indent="0">
              <a:buNone/>
              <a:defRPr sz="5696" b="1"/>
            </a:lvl8pPr>
            <a:lvl9pPr marL="13021056" indent="0">
              <a:buNone/>
              <a:defRPr sz="569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98089" y="8917951"/>
            <a:ext cx="18413568" cy="13116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035076" y="5984862"/>
            <a:ext cx="18504251" cy="2933089"/>
          </a:xfrm>
        </p:spPr>
        <p:txBody>
          <a:bodyPr anchor="b"/>
          <a:lstStyle>
            <a:lvl1pPr marL="0" indent="0">
              <a:buNone/>
              <a:defRPr sz="8544" b="1"/>
            </a:lvl1pPr>
            <a:lvl2pPr marL="1627632" indent="0">
              <a:buNone/>
              <a:defRPr sz="7120" b="1"/>
            </a:lvl2pPr>
            <a:lvl3pPr marL="3255264" indent="0">
              <a:buNone/>
              <a:defRPr sz="6408" b="1"/>
            </a:lvl3pPr>
            <a:lvl4pPr marL="4882896" indent="0">
              <a:buNone/>
              <a:defRPr sz="5696" b="1"/>
            </a:lvl4pPr>
            <a:lvl5pPr marL="6510528" indent="0">
              <a:buNone/>
              <a:defRPr sz="5696" b="1"/>
            </a:lvl5pPr>
            <a:lvl6pPr marL="8138160" indent="0">
              <a:buNone/>
              <a:defRPr sz="5696" b="1"/>
            </a:lvl6pPr>
            <a:lvl7pPr marL="9765792" indent="0">
              <a:buNone/>
              <a:defRPr sz="5696" b="1"/>
            </a:lvl7pPr>
            <a:lvl8pPr marL="11393424" indent="0">
              <a:buNone/>
              <a:defRPr sz="5696" b="1"/>
            </a:lvl8pPr>
            <a:lvl9pPr marL="13021056" indent="0">
              <a:buNone/>
              <a:defRPr sz="569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035076" y="8917951"/>
            <a:ext cx="18504251" cy="13116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1/18/2024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709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1/18/2024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54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1/18/2024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566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089" y="1627611"/>
            <a:ext cx="14038291" cy="5696638"/>
          </a:xfrm>
        </p:spPr>
        <p:txBody>
          <a:bodyPr anchor="b"/>
          <a:lstStyle>
            <a:lvl1pPr>
              <a:defRPr sz="1139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04251" y="3515189"/>
            <a:ext cx="22035075" cy="17349880"/>
          </a:xfrm>
        </p:spPr>
        <p:txBody>
          <a:bodyPr/>
          <a:lstStyle>
            <a:lvl1pPr>
              <a:defRPr sz="11392"/>
            </a:lvl1pPr>
            <a:lvl2pPr>
              <a:defRPr sz="9968"/>
            </a:lvl2pPr>
            <a:lvl3pPr>
              <a:defRPr sz="8544"/>
            </a:lvl3pPr>
            <a:lvl4pPr>
              <a:defRPr sz="7120"/>
            </a:lvl4pPr>
            <a:lvl5pPr>
              <a:defRPr sz="7120"/>
            </a:lvl5pPr>
            <a:lvl6pPr>
              <a:defRPr sz="7120"/>
            </a:lvl6pPr>
            <a:lvl7pPr>
              <a:defRPr sz="7120"/>
            </a:lvl7pPr>
            <a:lvl8pPr>
              <a:defRPr sz="7120"/>
            </a:lvl8pPr>
            <a:lvl9pPr>
              <a:defRPr sz="712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98089" y="7324249"/>
            <a:ext cx="14038291" cy="13569077"/>
          </a:xfrm>
        </p:spPr>
        <p:txBody>
          <a:bodyPr/>
          <a:lstStyle>
            <a:lvl1pPr marL="0" indent="0">
              <a:buNone/>
              <a:defRPr sz="5696"/>
            </a:lvl1pPr>
            <a:lvl2pPr marL="1627632" indent="0">
              <a:buNone/>
              <a:defRPr sz="4984"/>
            </a:lvl2pPr>
            <a:lvl3pPr marL="3255264" indent="0">
              <a:buNone/>
              <a:defRPr sz="4272"/>
            </a:lvl3pPr>
            <a:lvl4pPr marL="4882896" indent="0">
              <a:buNone/>
              <a:defRPr sz="3560"/>
            </a:lvl4pPr>
            <a:lvl5pPr marL="6510528" indent="0">
              <a:buNone/>
              <a:defRPr sz="3560"/>
            </a:lvl5pPr>
            <a:lvl6pPr marL="8138160" indent="0">
              <a:buNone/>
              <a:defRPr sz="3560"/>
            </a:lvl6pPr>
            <a:lvl7pPr marL="9765792" indent="0">
              <a:buNone/>
              <a:defRPr sz="3560"/>
            </a:lvl7pPr>
            <a:lvl8pPr marL="11393424" indent="0">
              <a:buNone/>
              <a:defRPr sz="3560"/>
            </a:lvl8pPr>
            <a:lvl9pPr marL="13021056" indent="0">
              <a:buNone/>
              <a:defRPr sz="356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407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089" y="1627611"/>
            <a:ext cx="14038291" cy="5696638"/>
          </a:xfrm>
        </p:spPr>
        <p:txBody>
          <a:bodyPr anchor="b"/>
          <a:lstStyle>
            <a:lvl1pPr>
              <a:defRPr sz="11392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504251" y="3515189"/>
            <a:ext cx="22035075" cy="17349880"/>
          </a:xfrm>
        </p:spPr>
        <p:txBody>
          <a:bodyPr/>
          <a:lstStyle>
            <a:lvl1pPr marL="0" indent="0">
              <a:buNone/>
              <a:defRPr sz="11392"/>
            </a:lvl1pPr>
            <a:lvl2pPr marL="1627632" indent="0">
              <a:buNone/>
              <a:defRPr sz="9968"/>
            </a:lvl2pPr>
            <a:lvl3pPr marL="3255264" indent="0">
              <a:buNone/>
              <a:defRPr sz="8544"/>
            </a:lvl3pPr>
            <a:lvl4pPr marL="4882896" indent="0">
              <a:buNone/>
              <a:defRPr sz="7120"/>
            </a:lvl4pPr>
            <a:lvl5pPr marL="6510528" indent="0">
              <a:buNone/>
              <a:defRPr sz="7120"/>
            </a:lvl5pPr>
            <a:lvl6pPr marL="8138160" indent="0">
              <a:buNone/>
              <a:defRPr sz="7120"/>
            </a:lvl6pPr>
            <a:lvl7pPr marL="9765792" indent="0">
              <a:buNone/>
              <a:defRPr sz="7120"/>
            </a:lvl7pPr>
            <a:lvl8pPr marL="11393424" indent="0">
              <a:buNone/>
              <a:defRPr sz="7120"/>
            </a:lvl8pPr>
            <a:lvl9pPr marL="13021056" indent="0">
              <a:buNone/>
              <a:defRPr sz="712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98089" y="7324249"/>
            <a:ext cx="14038291" cy="13569077"/>
          </a:xfrm>
        </p:spPr>
        <p:txBody>
          <a:bodyPr/>
          <a:lstStyle>
            <a:lvl1pPr marL="0" indent="0">
              <a:buNone/>
              <a:defRPr sz="5696"/>
            </a:lvl1pPr>
            <a:lvl2pPr marL="1627632" indent="0">
              <a:buNone/>
              <a:defRPr sz="4984"/>
            </a:lvl2pPr>
            <a:lvl3pPr marL="3255264" indent="0">
              <a:buNone/>
              <a:defRPr sz="4272"/>
            </a:lvl3pPr>
            <a:lvl4pPr marL="4882896" indent="0">
              <a:buNone/>
              <a:defRPr sz="3560"/>
            </a:lvl4pPr>
            <a:lvl5pPr marL="6510528" indent="0">
              <a:buNone/>
              <a:defRPr sz="3560"/>
            </a:lvl5pPr>
            <a:lvl6pPr marL="8138160" indent="0">
              <a:buNone/>
              <a:defRPr sz="3560"/>
            </a:lvl6pPr>
            <a:lvl7pPr marL="9765792" indent="0">
              <a:buNone/>
              <a:defRPr sz="3560"/>
            </a:lvl7pPr>
            <a:lvl8pPr marL="11393424" indent="0">
              <a:buNone/>
              <a:defRPr sz="3560"/>
            </a:lvl8pPr>
            <a:lvl9pPr marL="13021056" indent="0">
              <a:buNone/>
              <a:defRPr sz="356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5BFE5-32FC-43EE-B228-023E40A467C7}" type="datetimeFigureOut">
              <a:rPr lang="en-US" smtClean="0"/>
              <a:pPr/>
              <a:t>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602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92418" y="1299830"/>
            <a:ext cx="37541240" cy="47189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2418" y="6499141"/>
            <a:ext cx="37541240" cy="15490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92418" y="22628314"/>
            <a:ext cx="9793367" cy="12998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5BFE5-32FC-43EE-B228-023E40A467C7}" type="datetimeFigureOut">
              <a:rPr lang="en-US" smtClean="0"/>
              <a:pPr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18013" y="22628314"/>
            <a:ext cx="14690050" cy="12998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740290" y="22628314"/>
            <a:ext cx="9793367" cy="12998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5AF50-7BCD-40EB-8061-BE4145ED46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323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</p:sldLayoutIdLst>
  <p:txStyles>
    <p:titleStyle>
      <a:lvl1pPr algn="l" defTabSz="3255264" rtl="0" eaLnBrk="1" latinLnBrk="0" hangingPunct="1">
        <a:lnSpc>
          <a:spcPct val="90000"/>
        </a:lnSpc>
        <a:spcBef>
          <a:spcPct val="0"/>
        </a:spcBef>
        <a:buNone/>
        <a:defRPr sz="156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3816" indent="-813816" algn="l" defTabSz="3255264" rtl="0" eaLnBrk="1" latinLnBrk="0" hangingPunct="1">
        <a:lnSpc>
          <a:spcPct val="90000"/>
        </a:lnSpc>
        <a:spcBef>
          <a:spcPts val="3560"/>
        </a:spcBef>
        <a:buFont typeface="Arial" panose="020B0604020202020204" pitchFamily="34" charset="0"/>
        <a:buChar char="•"/>
        <a:defRPr sz="9968" kern="1200">
          <a:solidFill>
            <a:schemeClr val="tx1"/>
          </a:solidFill>
          <a:latin typeface="+mn-lt"/>
          <a:ea typeface="+mn-ea"/>
          <a:cs typeface="+mn-cs"/>
        </a:defRPr>
      </a:lvl1pPr>
      <a:lvl2pPr marL="2441448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8544" kern="1200">
          <a:solidFill>
            <a:schemeClr val="tx1"/>
          </a:solidFill>
          <a:latin typeface="+mn-lt"/>
          <a:ea typeface="+mn-ea"/>
          <a:cs typeface="+mn-cs"/>
        </a:defRPr>
      </a:lvl2pPr>
      <a:lvl3pPr marL="4069080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7120" kern="1200">
          <a:solidFill>
            <a:schemeClr val="tx1"/>
          </a:solidFill>
          <a:latin typeface="+mn-lt"/>
          <a:ea typeface="+mn-ea"/>
          <a:cs typeface="+mn-cs"/>
        </a:defRPr>
      </a:lvl3pPr>
      <a:lvl4pPr marL="5696712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4pPr>
      <a:lvl5pPr marL="7324344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5pPr>
      <a:lvl6pPr marL="8951976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6pPr>
      <a:lvl7pPr marL="10579608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7pPr>
      <a:lvl8pPr marL="12207240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8pPr>
      <a:lvl9pPr marL="13834872" indent="-813816" algn="l" defTabSz="3255264" rtl="0" eaLnBrk="1" latinLnBrk="0" hangingPunct="1">
        <a:lnSpc>
          <a:spcPct val="90000"/>
        </a:lnSpc>
        <a:spcBef>
          <a:spcPts val="1780"/>
        </a:spcBef>
        <a:buFont typeface="Arial" panose="020B0604020202020204" pitchFamily="34" charset="0"/>
        <a:buChar char="•"/>
        <a:defRPr sz="64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1pPr>
      <a:lvl2pPr marL="1627632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2pPr>
      <a:lvl3pPr marL="3255264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3pPr>
      <a:lvl4pPr marL="4882896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4pPr>
      <a:lvl5pPr marL="6510528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5pPr>
      <a:lvl6pPr marL="8138160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6pPr>
      <a:lvl7pPr marL="9765792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7pPr>
      <a:lvl8pPr marL="11393424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8pPr>
      <a:lvl9pPr marL="13021056" algn="l" defTabSz="3255264" rtl="0" eaLnBrk="1" latinLnBrk="0" hangingPunct="1">
        <a:defRPr sz="640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059"/>
          <p:cNvSpPr txBox="1">
            <a:spLocks noChangeArrowheads="1"/>
          </p:cNvSpPr>
          <p:nvPr/>
        </p:nvSpPr>
        <p:spPr bwMode="auto">
          <a:xfrm>
            <a:off x="4483768" y="3047717"/>
            <a:ext cx="32765999" cy="3077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82880" tIns="182880" rIns="182880" bIns="18288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3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8800" b="1" dirty="0">
                <a:latin typeface="فهفق"/>
                <a:cs typeface="B Nazanin" panose="00000400000000000000" pitchFamily="2" charset="-78"/>
              </a:rPr>
              <a:t>Title </a:t>
            </a:r>
            <a:r>
              <a:rPr lang="en-US" sz="8800" b="1" dirty="0" err="1">
                <a:latin typeface="فهفق"/>
                <a:cs typeface="B Nazanin" panose="00000400000000000000" pitchFamily="2" charset="-78"/>
              </a:rPr>
              <a:t>Title</a:t>
            </a:r>
            <a:r>
              <a:rPr lang="en-US" sz="8800" b="1" dirty="0">
                <a:latin typeface="فهفق"/>
                <a:cs typeface="B Nazanin" panose="00000400000000000000" pitchFamily="2" charset="-78"/>
              </a:rPr>
              <a:t> </a:t>
            </a:r>
            <a:r>
              <a:rPr lang="en-US" sz="8800" b="1" dirty="0" err="1">
                <a:latin typeface="فهفق"/>
                <a:cs typeface="B Nazanin" panose="00000400000000000000" pitchFamily="2" charset="-78"/>
              </a:rPr>
              <a:t>Title</a:t>
            </a:r>
            <a:r>
              <a:rPr lang="en-US" sz="8800" b="1" dirty="0">
                <a:latin typeface="فهفق"/>
                <a:cs typeface="B Nazanin" panose="00000400000000000000" pitchFamily="2" charset="-78"/>
              </a:rPr>
              <a:t> </a:t>
            </a:r>
            <a:r>
              <a:rPr lang="en-US" sz="8800" b="1" dirty="0" err="1">
                <a:latin typeface="فهفق"/>
                <a:cs typeface="B Nazanin" panose="00000400000000000000" pitchFamily="2" charset="-78"/>
              </a:rPr>
              <a:t>Title</a:t>
            </a:r>
            <a:r>
              <a:rPr lang="en-US" sz="8800" b="1" dirty="0">
                <a:latin typeface="فهفق"/>
                <a:cs typeface="B Nazanin" panose="00000400000000000000" pitchFamily="2" charset="-78"/>
              </a:rPr>
              <a:t> </a:t>
            </a:r>
            <a:r>
              <a:rPr lang="en-US" sz="8800" b="1" dirty="0" err="1">
                <a:latin typeface="فهفق"/>
                <a:cs typeface="B Nazanin" panose="00000400000000000000" pitchFamily="2" charset="-78"/>
              </a:rPr>
              <a:t>Title</a:t>
            </a:r>
            <a:r>
              <a:rPr lang="en-US" sz="8800" b="1" dirty="0">
                <a:latin typeface="فهفق"/>
                <a:cs typeface="B Nazanin" panose="00000400000000000000" pitchFamily="2" charset="-78"/>
              </a:rPr>
              <a:t> </a:t>
            </a:r>
            <a:r>
              <a:rPr lang="en-US" sz="8800" b="1" dirty="0" err="1">
                <a:latin typeface="فهفق"/>
                <a:cs typeface="B Nazanin" panose="00000400000000000000" pitchFamily="2" charset="-78"/>
              </a:rPr>
              <a:t>Title</a:t>
            </a:r>
            <a:r>
              <a:rPr lang="en-US" sz="8800" b="1" dirty="0">
                <a:latin typeface="فهفق"/>
                <a:cs typeface="B Nazanin" panose="00000400000000000000" pitchFamily="2" charset="-78"/>
              </a:rPr>
              <a:t> </a:t>
            </a:r>
            <a:r>
              <a:rPr lang="en-US" sz="8800" b="1" dirty="0" err="1">
                <a:latin typeface="فهفق"/>
                <a:cs typeface="B Nazanin" panose="00000400000000000000" pitchFamily="2" charset="-78"/>
              </a:rPr>
              <a:t>Title</a:t>
            </a:r>
            <a:endParaRPr lang="fa-IR" sz="8800" b="1" dirty="0">
              <a:latin typeface="فهفق"/>
              <a:cs typeface="B Nazanin" panose="00000400000000000000" pitchFamily="2" charset="-78"/>
            </a:endParaRPr>
          </a:p>
          <a:p>
            <a:pPr algn="ctr"/>
            <a:r>
              <a:rPr lang="en-US" sz="4400" b="1" dirty="0">
                <a:cs typeface="B Nazanin" panose="00000400000000000000" pitchFamily="2" charset="-78"/>
              </a:rPr>
              <a:t>Author1, Author2, Author3, …</a:t>
            </a:r>
          </a:p>
          <a:p>
            <a:pPr algn="ctr"/>
            <a:r>
              <a:rPr lang="en-US" sz="4400" b="1" dirty="0">
                <a:cs typeface="B Nazanin" panose="00000400000000000000" pitchFamily="2" charset="-78"/>
              </a:rPr>
              <a:t>Affiliations</a:t>
            </a:r>
            <a:endParaRPr lang="fa-IR" sz="4400" b="1" dirty="0">
              <a:cs typeface="B Nazanin" panose="00000400000000000000" pitchFamily="2" charset="-78"/>
            </a:endParaRPr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492123" y="6170501"/>
            <a:ext cx="21501602" cy="7480578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 algn="justLow">
              <a:defRPr/>
            </a:pPr>
            <a:r>
              <a:rPr lang="en-US" sz="6000" b="1" dirty="0">
                <a:cs typeface="B Titr" panose="00000700000000000000" pitchFamily="2" charset="-78"/>
              </a:rPr>
              <a:t>Introduction :</a:t>
            </a:r>
            <a:endParaRPr lang="fa-IR" sz="6000" b="1" dirty="0">
              <a:cs typeface="B Nazanin" panose="00000400000000000000" pitchFamily="2" charset="-78"/>
            </a:endParaRPr>
          </a:p>
          <a:p>
            <a:pPr algn="justLow">
              <a:defRPr/>
            </a:pPr>
            <a:r>
              <a:rPr lang="en-US" sz="4800" dirty="0">
                <a:cs typeface="B Nazanin" panose="00000400000000000000" pitchFamily="2" charset="-78"/>
              </a:rPr>
              <a:t>Text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endParaRPr lang="fa-IR" sz="4800" dirty="0">
              <a:cs typeface="B Nazanin" panose="00000400000000000000" pitchFamily="2" charset="-78"/>
            </a:endParaRPr>
          </a:p>
        </p:txBody>
      </p:sp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37249767" y="4081362"/>
            <a:ext cx="5534527" cy="1438573"/>
          </a:xfrm>
          <a:prstGeom prst="roundRect">
            <a:avLst>
              <a:gd name="adj" fmla="val 7000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274320" tIns="274320" rIns="274320" bIns="274320" anchor="ctr">
            <a:spAutoFit/>
          </a:bodyPr>
          <a:lstStyle/>
          <a:p>
            <a:pPr rtl="1">
              <a:defRPr/>
            </a:pPr>
            <a:r>
              <a:rPr lang="en-US" sz="5400" dirty="0">
                <a:solidFill>
                  <a:schemeClr val="tx1"/>
                </a:solidFill>
                <a:cs typeface="B Nazanin" panose="00000400000000000000" pitchFamily="2" charset="-78"/>
              </a:rPr>
              <a:t>Code: </a:t>
            </a:r>
            <a:endParaRPr lang="fa-IR" sz="88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1" name="AutoShape 4"/>
          <p:cNvSpPr>
            <a:spLocks noChangeArrowheads="1"/>
          </p:cNvSpPr>
          <p:nvPr/>
        </p:nvSpPr>
        <p:spPr bwMode="auto">
          <a:xfrm>
            <a:off x="22523116" y="14034087"/>
            <a:ext cx="20261179" cy="6713339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 algn="justLow">
              <a:defRPr/>
            </a:pPr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Discussion &amp; Conclusion</a:t>
            </a:r>
            <a:r>
              <a:rPr lang="en-US" sz="6000" b="1" dirty="0">
                <a:cs typeface="B Titr" panose="00000700000000000000" pitchFamily="2" charset="-78"/>
              </a:rPr>
              <a:t>:</a:t>
            </a:r>
            <a:endParaRPr lang="fa-IR" sz="6000" b="1" dirty="0">
              <a:cs typeface="B Nazanin" panose="00000400000000000000" pitchFamily="2" charset="-78"/>
            </a:endParaRPr>
          </a:p>
          <a:p>
            <a:pPr algn="justLow">
              <a:defRPr/>
            </a:pPr>
            <a:r>
              <a:rPr lang="en-US" sz="4800" dirty="0">
                <a:cs typeface="B Nazanin" panose="00000400000000000000" pitchFamily="2" charset="-78"/>
              </a:rPr>
              <a:t>Text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endParaRPr lang="fa-IR" sz="4800" dirty="0">
              <a:cs typeface="B Nazanin" panose="00000400000000000000" pitchFamily="2" charset="-78"/>
            </a:endParaRPr>
          </a:p>
        </p:txBody>
      </p:sp>
      <p:sp>
        <p:nvSpPr>
          <p:cNvPr id="12" name="AutoShape 4"/>
          <p:cNvSpPr>
            <a:spLocks noChangeArrowheads="1"/>
          </p:cNvSpPr>
          <p:nvPr/>
        </p:nvSpPr>
        <p:spPr bwMode="auto">
          <a:xfrm>
            <a:off x="22523116" y="6125483"/>
            <a:ext cx="20261178" cy="7480578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 algn="justLow">
              <a:defRPr/>
            </a:pPr>
            <a:r>
              <a:rPr lang="en-US" sz="6000" b="1" dirty="0">
                <a:cs typeface="B Titr" panose="00000700000000000000" pitchFamily="2" charset="-78"/>
              </a:rPr>
              <a:t>Result:</a:t>
            </a:r>
            <a:endParaRPr lang="fa-IR" sz="6000" b="1" dirty="0">
              <a:cs typeface="B Nazanin" panose="00000400000000000000" pitchFamily="2" charset="-78"/>
            </a:endParaRPr>
          </a:p>
          <a:p>
            <a:pPr algn="justLow">
              <a:defRPr/>
            </a:pPr>
            <a:r>
              <a:rPr lang="en-US" sz="4800" dirty="0">
                <a:cs typeface="B Nazanin" panose="00000400000000000000" pitchFamily="2" charset="-78"/>
              </a:rPr>
              <a:t>Text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…</a:t>
            </a:r>
          </a:p>
          <a:p>
            <a:pPr algn="justLow">
              <a:defRPr/>
            </a:pPr>
            <a:r>
              <a:rPr lang="en-US" sz="4800" b="1" dirty="0">
                <a:solidFill>
                  <a:srgbClr val="C00000"/>
                </a:solidFill>
                <a:cs typeface="B Nazanin" panose="00000400000000000000" pitchFamily="2" charset="-78"/>
              </a:rPr>
              <a:t>Some helps:</a:t>
            </a:r>
          </a:p>
          <a:p>
            <a:pPr marL="685800" indent="-685800" algn="justLow">
              <a:buFont typeface="Arial" panose="020B0604020202020204" pitchFamily="34" charset="0"/>
              <a:buChar char="•"/>
              <a:defRPr/>
            </a:pPr>
            <a:r>
              <a:rPr lang="en-US" sz="4800" b="1" dirty="0">
                <a:cs typeface="B Nazanin" panose="00000400000000000000" pitchFamily="2" charset="-78"/>
              </a:rPr>
              <a:t>Minimum text size: </a:t>
            </a:r>
            <a:r>
              <a:rPr lang="en-US" sz="4800" dirty="0">
                <a:cs typeface="B Nazanin" panose="00000400000000000000" pitchFamily="2" charset="-78"/>
              </a:rPr>
              <a:t>34</a:t>
            </a:r>
          </a:p>
          <a:p>
            <a:pPr marL="685800" indent="-685800" algn="justLow">
              <a:buFont typeface="Arial" panose="020B0604020202020204" pitchFamily="34" charset="0"/>
              <a:buChar char="•"/>
              <a:defRPr/>
            </a:pPr>
            <a:r>
              <a:rPr lang="en-US" sz="4800" b="1" dirty="0">
                <a:cs typeface="B Nazanin" panose="00000400000000000000" pitchFamily="2" charset="-78"/>
              </a:rPr>
              <a:t>Best font size: </a:t>
            </a:r>
            <a:r>
              <a:rPr lang="en-US" sz="4800" dirty="0">
                <a:cs typeface="B Nazanin" panose="00000400000000000000" pitchFamily="2" charset="-78"/>
              </a:rPr>
              <a:t>more than 44</a:t>
            </a:r>
          </a:p>
          <a:p>
            <a:pPr marL="685800" indent="-685800" algn="justLow">
              <a:buFont typeface="Arial" panose="020B0604020202020204" pitchFamily="34" charset="0"/>
              <a:buChar char="•"/>
              <a:defRPr/>
            </a:pPr>
            <a:r>
              <a:rPr lang="en-US" sz="4800" dirty="0">
                <a:solidFill>
                  <a:srgbClr val="00B050"/>
                </a:solidFill>
                <a:cs typeface="B Nazanin" panose="00000400000000000000" pitchFamily="2" charset="-78"/>
              </a:rPr>
              <a:t>If you want your poster to be more professional,</a:t>
            </a:r>
          </a:p>
          <a:p>
            <a:pPr algn="justLow">
              <a:defRPr/>
            </a:pPr>
            <a:r>
              <a:rPr lang="en-US" sz="4800" dirty="0">
                <a:solidFill>
                  <a:srgbClr val="00B050"/>
                </a:solidFill>
                <a:cs typeface="B Nazanin" panose="00000400000000000000" pitchFamily="2" charset="-78"/>
              </a:rPr>
              <a:t>use less text and more images, graph and colors.</a:t>
            </a:r>
          </a:p>
          <a:p>
            <a:pPr algn="justLow">
              <a:defRPr/>
            </a:pPr>
            <a:r>
              <a:rPr lang="en-US" sz="4800" dirty="0">
                <a:solidFill>
                  <a:srgbClr val="00B050"/>
                </a:solidFill>
                <a:cs typeface="B Nazanin" panose="00000400000000000000" pitchFamily="2" charset="-78"/>
              </a:rPr>
              <a:t>It’s your CREATIVITY!</a:t>
            </a:r>
          </a:p>
        </p:txBody>
      </p:sp>
      <p:sp>
        <p:nvSpPr>
          <p:cNvPr id="13" name="AutoShape 4"/>
          <p:cNvSpPr>
            <a:spLocks noChangeArrowheads="1"/>
          </p:cNvSpPr>
          <p:nvPr/>
        </p:nvSpPr>
        <p:spPr bwMode="auto">
          <a:xfrm>
            <a:off x="492125" y="14034086"/>
            <a:ext cx="21501602" cy="6713339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 algn="justLow">
              <a:defRPr/>
            </a:pPr>
            <a:r>
              <a:rPr lang="en-US" sz="6000" b="1" dirty="0">
                <a:cs typeface="B Titr" panose="00000700000000000000" pitchFamily="2" charset="-78"/>
              </a:rPr>
              <a:t>Methods:</a:t>
            </a:r>
            <a:endParaRPr lang="fa-IR" sz="6000" b="1" dirty="0">
              <a:cs typeface="B Nazanin" panose="00000400000000000000" pitchFamily="2" charset="-78"/>
            </a:endParaRPr>
          </a:p>
          <a:p>
            <a:pPr algn="justLow">
              <a:defRPr/>
            </a:pPr>
            <a:r>
              <a:rPr lang="en-US" sz="4800" dirty="0">
                <a:cs typeface="B Nazanin" panose="00000400000000000000" pitchFamily="2" charset="-78"/>
              </a:rPr>
              <a:t>Text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r>
              <a:rPr lang="en-US" sz="4800" dirty="0" err="1">
                <a:cs typeface="B Nazanin" panose="00000400000000000000" pitchFamily="2" charset="-78"/>
              </a:rPr>
              <a:t>Text</a:t>
            </a:r>
            <a:r>
              <a:rPr lang="en-US" sz="4800" dirty="0">
                <a:cs typeface="B Nazanin" panose="00000400000000000000" pitchFamily="2" charset="-78"/>
              </a:rPr>
              <a:t> </a:t>
            </a:r>
            <a:endParaRPr lang="fa-IR" sz="4800" dirty="0">
              <a:cs typeface="B Nazanin" panose="00000400000000000000" pitchFamily="2" charset="-78"/>
            </a:endParaRPr>
          </a:p>
        </p:txBody>
      </p:sp>
      <p:sp>
        <p:nvSpPr>
          <p:cNvPr id="14" name="AutoShape 4"/>
          <p:cNvSpPr>
            <a:spLocks noChangeArrowheads="1"/>
          </p:cNvSpPr>
          <p:nvPr/>
        </p:nvSpPr>
        <p:spPr bwMode="auto">
          <a:xfrm>
            <a:off x="492123" y="21175452"/>
            <a:ext cx="42292171" cy="2237780"/>
          </a:xfrm>
          <a:prstGeom prst="roundRect">
            <a:avLst>
              <a:gd name="adj" fmla="val 7000"/>
            </a:avLst>
          </a:prstGeom>
          <a:noFill/>
          <a:ln w="25400"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 anchorCtr="0">
            <a:spAutoFit/>
          </a:bodyPr>
          <a:lstStyle/>
          <a:p>
            <a:pPr>
              <a:defRPr/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References:</a:t>
            </a:r>
          </a:p>
          <a:p>
            <a:pPr algn="justLow">
              <a:defRPr/>
            </a:pPr>
            <a:r>
              <a:rPr lang="en-US" sz="4000" dirty="0">
                <a:cs typeface="B Nazanin" panose="00000400000000000000" pitchFamily="2" charset="-78"/>
              </a:rPr>
              <a:t>Text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r>
              <a:rPr lang="en-US" sz="4000" dirty="0" err="1">
                <a:cs typeface="B Nazanin" panose="00000400000000000000" pitchFamily="2" charset="-78"/>
              </a:rPr>
              <a:t>Text</a:t>
            </a:r>
            <a:r>
              <a:rPr lang="en-US" sz="4000" dirty="0">
                <a:cs typeface="B Nazanin" panose="00000400000000000000" pitchFamily="2" charset="-78"/>
              </a:rPr>
              <a:t> </a:t>
            </a:r>
            <a:endParaRPr lang="fa-IR" sz="4000" dirty="0">
              <a:cs typeface="B Nazanin" panose="00000400000000000000" pitchFamily="2" charset="-78"/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648452607"/>
              </p:ext>
            </p:extLst>
          </p:nvPr>
        </p:nvGraphicFramePr>
        <p:xfrm>
          <a:off x="35662843" y="9257790"/>
          <a:ext cx="6938571" cy="40167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Rounded Rectangle 9"/>
          <p:cNvSpPr/>
          <p:nvPr/>
        </p:nvSpPr>
        <p:spPr>
          <a:xfrm>
            <a:off x="862260" y="3035040"/>
            <a:ext cx="2743200" cy="2821875"/>
          </a:xfrm>
          <a:prstGeom prst="round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en-US" sz="5400" dirty="0">
                <a:solidFill>
                  <a:schemeClr val="accent1"/>
                </a:solidFill>
                <a:cs typeface="B Nazanin" panose="00000400000000000000" pitchFamily="2" charset="-78"/>
              </a:rPr>
              <a:t>Author</a:t>
            </a:r>
            <a:r>
              <a:rPr lang="fa-IR" sz="5400" dirty="0">
                <a:solidFill>
                  <a:schemeClr val="accent1"/>
                </a:solidFill>
                <a:cs typeface="B Nazanin" panose="00000400000000000000" pitchFamily="2" charset="-78"/>
              </a:rPr>
              <a:t> </a:t>
            </a:r>
            <a:r>
              <a:rPr lang="en-US" sz="5400" dirty="0">
                <a:solidFill>
                  <a:schemeClr val="accent1"/>
                </a:solidFill>
                <a:cs typeface="B Nazanin" panose="00000400000000000000" pitchFamily="2" charset="-78"/>
              </a:rPr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3171112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1685</TotalTime>
  <Words>514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B Nazanin</vt:lpstr>
      <vt:lpstr>B Titr</vt:lpstr>
      <vt:lpstr>Calibri</vt:lpstr>
      <vt:lpstr>Calibri Light</vt:lpstr>
      <vt:lpstr>فهفق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GreenPoster</dc:creator>
  <cp:lastModifiedBy>Raheleh</cp:lastModifiedBy>
  <cp:revision>187</cp:revision>
  <dcterms:created xsi:type="dcterms:W3CDTF">2018-04-09T07:28:08Z</dcterms:created>
  <dcterms:modified xsi:type="dcterms:W3CDTF">2024-01-18T08:24:25Z</dcterms:modified>
</cp:coreProperties>
</file>