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6" r:id="rId2"/>
    <p:sldId id="2638" r:id="rId3"/>
    <p:sldId id="2601" r:id="rId4"/>
    <p:sldId id="2653" r:id="rId5"/>
    <p:sldId id="2652" r:id="rId6"/>
    <p:sldId id="2654" r:id="rId7"/>
    <p:sldId id="2655" r:id="rId8"/>
    <p:sldId id="2656" r:id="rId9"/>
    <p:sldId id="2657" r:id="rId10"/>
    <p:sldId id="2658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 Light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 Light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 Light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 Light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287"/>
    <a:srgbClr val="AAD3D6"/>
    <a:srgbClr val="3B7579"/>
    <a:srgbClr val="A5E4EB"/>
    <a:srgbClr val="5DAAB0"/>
    <a:srgbClr val="1F1F26"/>
    <a:srgbClr val="DFE3E9"/>
    <a:srgbClr val="D6DB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9" autoAdjust="0"/>
    <p:restoredTop sz="93842" autoAdjust="0"/>
  </p:normalViewPr>
  <p:slideViewPr>
    <p:cSldViewPr snapToGrid="0" snapToObjects="1">
      <p:cViewPr varScale="1">
        <p:scale>
          <a:sx n="86" d="100"/>
          <a:sy n="86" d="100"/>
        </p:scale>
        <p:origin x="30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A3FF951-67CE-4938-BCC6-B98DF0957E55}" type="datetimeFigureOut">
              <a:rPr lang="en-US"/>
              <a:pPr>
                <a:defRPr/>
              </a:pPr>
              <a:t>1/24/2024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2131046-706E-4B6C-A195-394251CE47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79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BD09EA9-193C-4E53-93B5-A93D92001ED4}" type="datetimeFigureOut">
              <a:rPr lang="en-US"/>
              <a:pPr>
                <a:defRPr/>
              </a:pPr>
              <a:t>1/24/2024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3F9BE1F-6F90-4334-B91E-E7297AD24D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729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 Ligh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A28C1D2-0224-4CE7-9E97-9DFB743D4BC3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288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 Ligh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AAB4BF-6661-4485-AE0C-FF3ECE22F9F5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674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 Ligh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6B4BFF-1479-42AD-8094-28880F1C43AC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929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 Ligh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DA3B43B-DE26-498F-BF57-F0ACE124046B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750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 Ligh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06AE36-316F-4AB0-8402-A02D43466EA0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390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3989388"/>
            <a:ext cx="12192000" cy="2863850"/>
          </a:xfrm>
          <a:prstGeom prst="rect">
            <a:avLst/>
          </a:prstGeom>
          <a:solidFill>
            <a:srgbClr val="A5E4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7" name="Shape 62" title="Decorative">
            <a:extLst>
              <a:ext uri="{FF2B5EF4-FFF2-40B4-BE49-F238E27FC236}"/>
            </a:extLst>
          </p:cNvPr>
          <p:cNvSpPr/>
          <p:nvPr/>
        </p:nvSpPr>
        <p:spPr>
          <a:xfrm rot="16200000" flipV="1">
            <a:off x="10294938" y="4033837"/>
            <a:ext cx="0" cy="218757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038" y="252413"/>
            <a:ext cx="3594100" cy="359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6863" y="687388"/>
            <a:ext cx="931862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-2" y="742631"/>
            <a:ext cx="7242466" cy="2381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AAD3D6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ato Black" panose="020F0A02020204030203" pitchFamily="34" charset="0"/>
                <a:cs typeface="B Titr" pitchFamily="2" charset="-78"/>
              </a:rPr>
              <a:t>چهارمین همایش</a:t>
            </a:r>
            <a:r>
              <a:rPr lang="fa-IR" sz="3400" b="1" baseline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AAD3D6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ato Black" panose="020F0A02020204030203" pitchFamily="34" charset="0"/>
                <a:cs typeface="B Titr" pitchFamily="2" charset="-78"/>
              </a:rPr>
              <a:t> بین‌المللی</a:t>
            </a:r>
            <a:r>
              <a:rPr lang="fa-IR" sz="3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AAD3D6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ato Black" panose="020F0A02020204030203" pitchFamily="34" charset="0"/>
                <a:cs typeface="B Titr" pitchFamily="2" charset="-78"/>
              </a:rPr>
              <a:t> </a:t>
            </a:r>
            <a:r>
              <a:rPr lang="fa-IR" sz="3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AAD3D6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ato Black" panose="020F0A02020204030203" pitchFamily="34" charset="0"/>
                <a:cs typeface="B Titr" pitchFamily="2" charset="-78"/>
              </a:rPr>
              <a:t>ارگونومی </a:t>
            </a:r>
            <a:r>
              <a:rPr lang="fa-IR" sz="3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AAD3D6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ato Black" panose="020F0A02020204030203" pitchFamily="34" charset="0"/>
                <a:cs typeface="B Titr" pitchFamily="2" charset="-78"/>
              </a:rPr>
              <a:t>ایران</a:t>
            </a:r>
            <a:r>
              <a:rPr lang="fa-IR" sz="3400" b="1" baseline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AAD3D6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ato Black" panose="020F0A02020204030203" pitchFamily="34" charset="0"/>
                <a:cs typeface="B Titr" pitchFamily="2" charset="-78"/>
              </a:rPr>
              <a:t> </a:t>
            </a:r>
          </a:p>
          <a:p>
            <a:pPr algn="ct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AAD3D6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ato Black" panose="020F0A02020204030203" pitchFamily="34" charset="0"/>
                <a:cs typeface="B Titr" pitchFamily="2" charset="-78"/>
              </a:rPr>
              <a:t>و</a:t>
            </a:r>
            <a:endParaRPr lang="fa-IR" sz="34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AAD3D6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Lato Black" panose="020F0A02020204030203" pitchFamily="34" charset="0"/>
              <a:cs typeface="B Titr" pitchFamily="2" charset="-78"/>
            </a:endParaRPr>
          </a:p>
          <a:p>
            <a:pPr algn="ct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AAD3D6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ato Black" panose="020F0A02020204030203" pitchFamily="34" charset="0"/>
                <a:cs typeface="B Titr" pitchFamily="2" charset="-78"/>
              </a:rPr>
              <a:t>پنجمین همایش </a:t>
            </a:r>
            <a:r>
              <a:rPr lang="fa-IR" sz="3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AAD3D6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ato Black" panose="020F0A02020204030203" pitchFamily="34" charset="0"/>
                <a:cs typeface="B Titr" pitchFamily="2" charset="-78"/>
              </a:rPr>
              <a:t>دوسالانه ارگونومی ایران</a:t>
            </a:r>
            <a:endParaRPr lang="en-US" sz="34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AAD3D6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Lato Black" panose="020F0A02020204030203" pitchFamily="34" charset="0"/>
              <a:cs typeface="B Titr" pitchFamily="2" charset="-78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100" y="1922463"/>
            <a:ext cx="700088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541" y="4235727"/>
            <a:ext cx="10495210" cy="891250"/>
          </a:xfrm>
        </p:spPr>
        <p:txBody>
          <a:bodyPr anchor="t">
            <a:noAutofit/>
          </a:bodyPr>
          <a:lstStyle>
            <a:lvl1pPr algn="r" rtl="1">
              <a:defRPr sz="5000" b="1" baseline="0">
                <a:solidFill>
                  <a:schemeClr val="bg1"/>
                </a:solidFill>
                <a:latin typeface="+mj-lt"/>
                <a:cs typeface="B Titr" panose="00000700000000000000" pitchFamily="2" charset="-78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25581" y="5421747"/>
            <a:ext cx="10495210" cy="573081"/>
          </a:xfrm>
        </p:spPr>
        <p:txBody>
          <a:bodyPr>
            <a:normAutofit/>
          </a:bodyPr>
          <a:lstStyle>
            <a:lvl1pPr marL="0" indent="0" algn="r" rtl="1">
              <a:buNone/>
              <a:defRPr sz="16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B Titr" panose="00000700000000000000" pitchFamily="2" charset="-7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2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25581" y="6121985"/>
            <a:ext cx="10495210" cy="338549"/>
          </a:xfrm>
        </p:spPr>
        <p:txBody>
          <a:bodyPr>
            <a:normAutofit/>
          </a:bodyPr>
          <a:lstStyle>
            <a:lvl1pPr marL="0" indent="0" algn="r" rtl="1">
              <a:buNone/>
              <a:defRPr sz="16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B Titr" panose="00000700000000000000" pitchFamily="2" charset="-7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2227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title="Decorative">
            <a:extLst>
              <a:ext uri="{FF2B5EF4-FFF2-40B4-BE49-F238E27FC236}"/>
            </a:extLst>
          </p:cNvPr>
          <p:cNvSpPr/>
          <p:nvPr/>
        </p:nvSpPr>
        <p:spPr>
          <a:xfrm>
            <a:off x="0" y="2700338"/>
            <a:ext cx="12192000" cy="3657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hape 62" title="Decorative">
            <a:extLst>
              <a:ext uri="{FF2B5EF4-FFF2-40B4-BE49-F238E27FC236}"/>
            </a:extLst>
          </p:cNvPr>
          <p:cNvSpPr/>
          <p:nvPr/>
        </p:nvSpPr>
        <p:spPr>
          <a:xfrm rot="16200000" flipV="1">
            <a:off x="9732169" y="1235869"/>
            <a:ext cx="0" cy="3309938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lIns="19050" tIns="19050" rIns="19050" bIns="1905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2257425"/>
            <a:ext cx="428625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93838" y="6357938"/>
            <a:ext cx="1693862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IEHFS2024</a:t>
            </a:r>
          </a:p>
        </p:txBody>
      </p:sp>
      <p:sp>
        <p:nvSpPr>
          <p:cNvPr id="7" name="Picture Placeholder 4" title="Decorative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4288"/>
            <a:ext cx="12192000" cy="6853712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2047" y="1439867"/>
            <a:ext cx="9714310" cy="891250"/>
          </a:xfrm>
        </p:spPr>
        <p:txBody>
          <a:bodyPr anchor="t">
            <a:noAutofit/>
          </a:bodyPr>
          <a:lstStyle>
            <a:lvl1pPr algn="r" rtl="1">
              <a:defRPr sz="9600" b="1" cap="none" spc="0" baseline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37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title="Decorative">
            <a:extLst>
              <a:ext uri="{FF2B5EF4-FFF2-40B4-BE49-F238E27FC236}"/>
            </a:extLst>
          </p:cNvPr>
          <p:cNvSpPr/>
          <p:nvPr/>
        </p:nvSpPr>
        <p:spPr>
          <a:xfrm>
            <a:off x="0" y="1405466"/>
            <a:ext cx="12192000" cy="3657601"/>
          </a:xfrm>
          <a:prstGeom prst="rect">
            <a:avLst/>
          </a:prstGeom>
          <a:solidFill>
            <a:srgbClr val="A5E4E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1538288"/>
            <a:ext cx="23495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3234" y="1922357"/>
            <a:ext cx="9530563" cy="2301299"/>
          </a:xfrm>
        </p:spPr>
        <p:txBody>
          <a:bodyPr lIns="0" anchor="t">
            <a:noAutofit/>
          </a:bodyPr>
          <a:lstStyle>
            <a:lvl1pPr algn="r" rtl="1">
              <a:defRPr sz="11500" b="1" cap="none" spc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418287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Engravers MT" panose="02090707080505020304" pitchFamily="18" charset="0"/>
                <a:cs typeface="A EntezareZohoor 3 **" panose="00000700000000000000" pitchFamily="2" charset="-78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3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4809" y="5196418"/>
            <a:ext cx="2045275" cy="16615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bIns="0" anchor="b">
            <a:noAutofit/>
          </a:bodyPr>
          <a:lstStyle>
            <a:lvl1pPr marL="0" indent="0" algn="ctr">
              <a:buNone/>
              <a:defRPr sz="120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ato Black" panose="020F0A0202020403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14393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62" title="Decorative">
            <a:extLst>
              <a:ext uri="{FF2B5EF4-FFF2-40B4-BE49-F238E27FC236}"/>
            </a:extLst>
          </p:cNvPr>
          <p:cNvSpPr/>
          <p:nvPr/>
        </p:nvSpPr>
        <p:spPr>
          <a:xfrm rot="16200000" flipH="1">
            <a:off x="10395745" y="745331"/>
            <a:ext cx="1268412" cy="15875"/>
          </a:xfrm>
          <a:prstGeom prst="line">
            <a:avLst/>
          </a:prstGeom>
          <a:ln w="76200">
            <a:solidFill>
              <a:srgbClr val="002060">
                <a:alpha val="97000"/>
              </a:srgbClr>
            </a:solidFill>
            <a:miter lim="400000"/>
          </a:ln>
        </p:spPr>
        <p:txBody>
          <a:bodyPr lIns="19050" tIns="19050" rIns="19050" bIns="1905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013" y="119063"/>
            <a:ext cx="10795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906125" y="1073150"/>
            <a:ext cx="131127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IEHFS2024</a:t>
            </a:r>
          </a:p>
        </p:txBody>
      </p:sp>
      <p:sp>
        <p:nvSpPr>
          <p:cNvPr id="8" name="Shape 62" title="Decorative">
            <a:extLst>
              <a:ext uri="{FF2B5EF4-FFF2-40B4-BE49-F238E27FC236}"/>
            </a:extLst>
          </p:cNvPr>
          <p:cNvSpPr/>
          <p:nvPr/>
        </p:nvSpPr>
        <p:spPr>
          <a:xfrm rot="16200000">
            <a:off x="6512719" y="534194"/>
            <a:ext cx="0" cy="11358562"/>
          </a:xfrm>
          <a:prstGeom prst="line">
            <a:avLst/>
          </a:prstGeom>
          <a:ln w="76200">
            <a:solidFill>
              <a:schemeClr val="accent6">
                <a:lumMod val="50000"/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9" name="TextBox 24"/>
          <p:cNvSpPr txBox="1"/>
          <p:nvPr/>
        </p:nvSpPr>
        <p:spPr>
          <a:xfrm rot="16200000">
            <a:off x="-147638" y="1817688"/>
            <a:ext cx="1400175" cy="2921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fontAlgn="auto">
              <a:lnSpc>
                <a:spcPts val="2481"/>
              </a:lnSpc>
              <a:spcAft>
                <a:spcPts val="0"/>
              </a:spcAft>
              <a:defRPr/>
            </a:pPr>
            <a:endParaRPr lang="en-US" sz="1772" dirty="0">
              <a:solidFill>
                <a:srgbClr val="000000"/>
              </a:solidFill>
              <a:latin typeface="Simonetta Bold"/>
              <a:cs typeface="+mn-cs"/>
            </a:endParaRPr>
          </a:p>
        </p:txBody>
      </p:sp>
      <p:sp>
        <p:nvSpPr>
          <p:cNvPr id="10" name="Flowchart: Manual Operation 9"/>
          <p:cNvSpPr/>
          <p:nvPr/>
        </p:nvSpPr>
        <p:spPr>
          <a:xfrm rot="5400000">
            <a:off x="-674688" y="590551"/>
            <a:ext cx="1757363" cy="398462"/>
          </a:xfrm>
          <a:prstGeom prst="flowChartManualOperati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ln w="0"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1" name="Flowchart: Manual Operation 10"/>
          <p:cNvSpPr/>
          <p:nvPr/>
        </p:nvSpPr>
        <p:spPr>
          <a:xfrm rot="16200000">
            <a:off x="-786606" y="5593556"/>
            <a:ext cx="1960562" cy="396876"/>
          </a:xfrm>
          <a:prstGeom prst="flowChartManualOperati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1F1F26"/>
              </a:solidFill>
            </a:endParaRPr>
          </a:p>
        </p:txBody>
      </p:sp>
      <p:sp>
        <p:nvSpPr>
          <p:cNvPr id="12" name="Flowchart: Manual Operation 11"/>
          <p:cNvSpPr/>
          <p:nvPr/>
        </p:nvSpPr>
        <p:spPr>
          <a:xfrm rot="16200000">
            <a:off x="-687387" y="2208212"/>
            <a:ext cx="1771650" cy="396875"/>
          </a:xfrm>
          <a:prstGeom prst="flowChartManualOperati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3" name="Flowchart: Manual Operation 12"/>
          <p:cNvSpPr/>
          <p:nvPr/>
        </p:nvSpPr>
        <p:spPr>
          <a:xfrm rot="5400000">
            <a:off x="-677862" y="3865562"/>
            <a:ext cx="1758950" cy="396875"/>
          </a:xfrm>
          <a:prstGeom prst="flowChartManualOperati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1F1F26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2673" y="185670"/>
            <a:ext cx="1030360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AAD3D6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ato Black" panose="020F0A02020204030203" pitchFamily="34" charset="0"/>
                <a:cs typeface="B Titr" pitchFamily="2" charset="-78"/>
              </a:rPr>
              <a:t>چهارمین همایش بین‌المللی و پنجمین </a:t>
            </a:r>
            <a:r>
              <a:rPr lang="fa-IR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AAD3D6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ato Black" panose="020F0A02020204030203" pitchFamily="34" charset="0"/>
                <a:cs typeface="B Titr" pitchFamily="2" charset="-78"/>
              </a:rPr>
              <a:t>همایش دوسالانه </a:t>
            </a:r>
            <a:r>
              <a:rPr lang="fa-IR" sz="32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AAD3D6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ato Black" panose="020F0A02020204030203" pitchFamily="34" charset="0"/>
                <a:cs typeface="B Titr" pitchFamily="2" charset="-78"/>
              </a:rPr>
              <a:t>ارگونومی ایران</a:t>
            </a:r>
            <a:r>
              <a:rPr lang="fa-IR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AAD3D6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ato Black" panose="020F0A02020204030203" pitchFamily="34" charset="0"/>
                <a:cs typeface="B Titr" pitchFamily="2" charset="-78"/>
              </a:rPr>
              <a:t/>
            </a:r>
            <a:br>
              <a:rPr lang="fa-IR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AAD3D6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ato Black" panose="020F0A02020204030203" pitchFamily="34" charset="0"/>
                <a:cs typeface="B Titr" pitchFamily="2" charset="-78"/>
              </a:rPr>
            </a:br>
            <a:endParaRPr lang="fa-IR" sz="3200" dirty="0">
              <a:latin typeface="+mn-lt"/>
              <a:cs typeface="B Titr" pitchFamily="2" charset="-78"/>
            </a:endParaRPr>
          </a:p>
        </p:txBody>
      </p:sp>
      <p:pic>
        <p:nvPicPr>
          <p:cNvPr id="15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138" y="6292850"/>
            <a:ext cx="4778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6280150"/>
            <a:ext cx="3587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30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78934" y="6363674"/>
            <a:ext cx="9472719" cy="408601"/>
          </a:xfrm>
        </p:spPr>
        <p:txBody>
          <a:bodyPr>
            <a:normAutofit/>
          </a:bodyPr>
          <a:lstStyle>
            <a:lvl1pPr marL="342900" indent="-342900" algn="r">
              <a:buFont typeface="Wingdings" panose="05000000000000000000" pitchFamily="2" charset="2"/>
              <a:buChar char="§"/>
              <a:defRPr sz="2400" b="0">
                <a:solidFill>
                  <a:schemeClr val="tx2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1pPr>
            <a:lvl2pPr marL="457200" indent="0" algn="r" rtl="1">
              <a:buFont typeface="Courier New" panose="02070309020205020404" pitchFamily="49" charset="0"/>
              <a:buNone/>
              <a:defRPr sz="1600" baseline="0">
                <a:cs typeface="B Titr" pitchFamily="2" charset="-78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Text Placeholder 30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15560" y="6381035"/>
            <a:ext cx="476682" cy="355388"/>
          </a:xfrm>
        </p:spPr>
        <p:txBody>
          <a:bodyPr>
            <a:normAutofit/>
          </a:bodyPr>
          <a:lstStyle>
            <a:lvl1pPr marL="0" indent="0" algn="ctr">
              <a:buFont typeface="Wingdings" panose="05000000000000000000" pitchFamily="2" charset="2"/>
              <a:buNone/>
              <a:defRPr sz="2400" b="1">
                <a:solidFill>
                  <a:schemeClr val="tx2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1pPr>
            <a:lvl2pPr marL="457200" indent="0" algn="ctr" rtl="1">
              <a:buFont typeface="Courier New" panose="02070309020205020404" pitchFamily="49" charset="0"/>
              <a:buNone/>
              <a:defRPr sz="2000"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9759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title="Decorative">
            <a:extLst>
              <a:ext uri="{FF2B5EF4-FFF2-40B4-BE49-F238E27FC236}"/>
            </a:extLst>
          </p:cNvPr>
          <p:cNvSpPr/>
          <p:nvPr/>
        </p:nvSpPr>
        <p:spPr>
          <a:xfrm>
            <a:off x="0" y="1405466"/>
            <a:ext cx="12192000" cy="3657601"/>
          </a:xfrm>
          <a:prstGeom prst="rect">
            <a:avLst/>
          </a:prstGeom>
          <a:solidFill>
            <a:srgbClr val="A5E4E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1538288"/>
            <a:ext cx="23495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3234" y="1922357"/>
            <a:ext cx="9530563" cy="2301299"/>
          </a:xfrm>
        </p:spPr>
        <p:txBody>
          <a:bodyPr lIns="0" anchor="t">
            <a:noAutofit/>
          </a:bodyPr>
          <a:lstStyle>
            <a:lvl1pPr algn="r" rtl="1">
              <a:defRPr sz="11500" b="1" cap="none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Engravers MT" panose="02090707080505020304" pitchFamily="18" charset="0"/>
                <a:cs typeface="B Titr" pitchFamily="2" charset="-78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3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4809" y="5196418"/>
            <a:ext cx="2045275" cy="16615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bIns="0" anchor="b">
            <a:noAutofit/>
          </a:bodyPr>
          <a:lstStyle>
            <a:lvl1pPr marL="0" indent="0" algn="ctr">
              <a:buNone/>
              <a:defRPr sz="120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ato Black" panose="020F0A0202020403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90927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62" title="Decorative">
            <a:extLst>
              <a:ext uri="{FF2B5EF4-FFF2-40B4-BE49-F238E27FC236}"/>
            </a:extLst>
          </p:cNvPr>
          <p:cNvSpPr/>
          <p:nvPr/>
        </p:nvSpPr>
        <p:spPr>
          <a:xfrm rot="16200000" flipH="1">
            <a:off x="10395745" y="745331"/>
            <a:ext cx="1268412" cy="15875"/>
          </a:xfrm>
          <a:prstGeom prst="line">
            <a:avLst/>
          </a:prstGeom>
          <a:ln w="76200">
            <a:solidFill>
              <a:srgbClr val="002060">
                <a:alpha val="97000"/>
              </a:srgbClr>
            </a:solidFill>
            <a:miter lim="400000"/>
          </a:ln>
        </p:spPr>
        <p:txBody>
          <a:bodyPr lIns="19050" tIns="19050" rIns="19050" bIns="1905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013" y="119063"/>
            <a:ext cx="10795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906125" y="1073150"/>
            <a:ext cx="131127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IEHFS2024</a:t>
            </a:r>
          </a:p>
        </p:txBody>
      </p:sp>
      <p:sp>
        <p:nvSpPr>
          <p:cNvPr id="8" name="Shape 62" title="Decorative">
            <a:extLst>
              <a:ext uri="{FF2B5EF4-FFF2-40B4-BE49-F238E27FC236}"/>
            </a:extLst>
          </p:cNvPr>
          <p:cNvSpPr/>
          <p:nvPr/>
        </p:nvSpPr>
        <p:spPr>
          <a:xfrm rot="16200000">
            <a:off x="6512719" y="534194"/>
            <a:ext cx="0" cy="11358562"/>
          </a:xfrm>
          <a:prstGeom prst="line">
            <a:avLst/>
          </a:prstGeom>
          <a:ln w="76200">
            <a:solidFill>
              <a:schemeClr val="accent6">
                <a:lumMod val="50000"/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9" name="TextBox 24"/>
          <p:cNvSpPr txBox="1"/>
          <p:nvPr/>
        </p:nvSpPr>
        <p:spPr>
          <a:xfrm rot="16200000">
            <a:off x="-147638" y="1817688"/>
            <a:ext cx="1400175" cy="2921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fontAlgn="auto">
              <a:lnSpc>
                <a:spcPts val="2481"/>
              </a:lnSpc>
              <a:spcAft>
                <a:spcPts val="0"/>
              </a:spcAft>
              <a:defRPr/>
            </a:pPr>
            <a:endParaRPr lang="en-US" sz="1772" dirty="0">
              <a:solidFill>
                <a:srgbClr val="000000"/>
              </a:solidFill>
              <a:latin typeface="Simonetta Bold"/>
              <a:cs typeface="+mn-cs"/>
            </a:endParaRPr>
          </a:p>
        </p:txBody>
      </p:sp>
      <p:sp>
        <p:nvSpPr>
          <p:cNvPr id="10" name="Flowchart: Manual Operation 9"/>
          <p:cNvSpPr/>
          <p:nvPr/>
        </p:nvSpPr>
        <p:spPr>
          <a:xfrm rot="5400000">
            <a:off x="-674688" y="590551"/>
            <a:ext cx="1757363" cy="398462"/>
          </a:xfrm>
          <a:prstGeom prst="flowChartManualOperati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ln w="0"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1" name="Flowchart: Manual Operation 10"/>
          <p:cNvSpPr/>
          <p:nvPr/>
        </p:nvSpPr>
        <p:spPr>
          <a:xfrm rot="16200000">
            <a:off x="-786606" y="5593556"/>
            <a:ext cx="1960562" cy="396876"/>
          </a:xfrm>
          <a:prstGeom prst="flowChartManualOperati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1F1F26"/>
              </a:solidFill>
            </a:endParaRPr>
          </a:p>
        </p:txBody>
      </p:sp>
      <p:sp>
        <p:nvSpPr>
          <p:cNvPr id="12" name="Flowchart: Manual Operation 11"/>
          <p:cNvSpPr/>
          <p:nvPr/>
        </p:nvSpPr>
        <p:spPr>
          <a:xfrm rot="16200000">
            <a:off x="-687387" y="2208212"/>
            <a:ext cx="1771650" cy="396875"/>
          </a:xfrm>
          <a:prstGeom prst="flowChartManualOperati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3" name="Flowchart: Manual Operation 12"/>
          <p:cNvSpPr/>
          <p:nvPr/>
        </p:nvSpPr>
        <p:spPr>
          <a:xfrm rot="5400000">
            <a:off x="-677862" y="3865562"/>
            <a:ext cx="1758950" cy="396875"/>
          </a:xfrm>
          <a:prstGeom prst="flowChartManualOperati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1F1F26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98051" y="185670"/>
            <a:ext cx="8908231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AAD3D6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ato Black" panose="020F0A02020204030203" pitchFamily="34" charset="0"/>
                <a:cs typeface="B Titr" pitchFamily="2" charset="-78"/>
              </a:rPr>
              <a:t>پنجمین همایش دوسالانه و چهارمین همایش بین‌المللی ایران</a:t>
            </a:r>
            <a:br>
              <a:rPr lang="fa-IR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AAD3D6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ato Black" panose="020F0A02020204030203" pitchFamily="34" charset="0"/>
                <a:cs typeface="B Titr" pitchFamily="2" charset="-78"/>
              </a:rPr>
            </a:br>
            <a:endParaRPr lang="fa-IR" sz="3200" dirty="0">
              <a:latin typeface="+mn-lt"/>
              <a:cs typeface="B Titr" pitchFamily="2" charset="-78"/>
            </a:endParaRPr>
          </a:p>
        </p:txBody>
      </p:sp>
      <p:pic>
        <p:nvPicPr>
          <p:cNvPr id="15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138" y="6292850"/>
            <a:ext cx="4778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6280150"/>
            <a:ext cx="3587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30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78934" y="6363674"/>
            <a:ext cx="9472719" cy="408601"/>
          </a:xfrm>
        </p:spPr>
        <p:txBody>
          <a:bodyPr>
            <a:normAutofit/>
          </a:bodyPr>
          <a:lstStyle>
            <a:lvl1pPr marL="342900" indent="-342900" algn="r">
              <a:buFont typeface="Wingdings" panose="05000000000000000000" pitchFamily="2" charset="2"/>
              <a:buChar char="§"/>
              <a:defRPr sz="2400" b="0">
                <a:solidFill>
                  <a:schemeClr val="tx2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1pPr>
            <a:lvl2pPr marL="457200" indent="0" algn="r" rtl="1">
              <a:buFont typeface="Courier New" panose="02070309020205020404" pitchFamily="49" charset="0"/>
              <a:buNone/>
              <a:defRPr sz="1600" baseline="0">
                <a:cs typeface="B Titr" pitchFamily="2" charset="-78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Text Placeholder 30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15560" y="6381035"/>
            <a:ext cx="476682" cy="355388"/>
          </a:xfrm>
        </p:spPr>
        <p:txBody>
          <a:bodyPr>
            <a:normAutofit/>
          </a:bodyPr>
          <a:lstStyle>
            <a:lvl1pPr marL="0" indent="0" algn="ctr">
              <a:buFont typeface="Wingdings" panose="05000000000000000000" pitchFamily="2" charset="2"/>
              <a:buNone/>
              <a:defRPr sz="2400" b="1">
                <a:solidFill>
                  <a:schemeClr val="tx2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1pPr>
            <a:lvl2pPr marL="457200" indent="0" algn="ctr" rtl="1">
              <a:buFont typeface="Courier New" panose="02070309020205020404" pitchFamily="49" charset="0"/>
              <a:buNone/>
              <a:defRPr sz="2000"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477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title="Decorative">
            <a:extLst>
              <a:ext uri="{FF2B5EF4-FFF2-40B4-BE49-F238E27FC236}"/>
            </a:extLst>
          </p:cNvPr>
          <p:cNvSpPr/>
          <p:nvPr/>
        </p:nvSpPr>
        <p:spPr>
          <a:xfrm>
            <a:off x="0" y="1405466"/>
            <a:ext cx="12192000" cy="3657601"/>
          </a:xfrm>
          <a:prstGeom prst="rect">
            <a:avLst/>
          </a:prstGeom>
          <a:solidFill>
            <a:srgbClr val="A5E4E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1538288"/>
            <a:ext cx="23495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3234" y="1922357"/>
            <a:ext cx="9530563" cy="2301299"/>
          </a:xfrm>
        </p:spPr>
        <p:txBody>
          <a:bodyPr lIns="0" anchor="t">
            <a:noAutofit/>
          </a:bodyPr>
          <a:lstStyle>
            <a:lvl1pPr algn="r" rtl="1">
              <a:defRPr sz="11500" b="0" cap="none" spc="0" baseline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Engravers MT" panose="02090707080505020304" pitchFamily="18" charset="0"/>
                <a:cs typeface="B Titr" pitchFamily="2" charset="-78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3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4809" y="5196418"/>
            <a:ext cx="2045275" cy="16615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bIns="0" anchor="b">
            <a:noAutofit/>
          </a:bodyPr>
          <a:lstStyle>
            <a:lvl1pPr marL="0" indent="0" algn="ctr">
              <a:buNone/>
              <a:defRPr sz="120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ato Black" panose="020F0A0202020403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6079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62" title="Decorative">
            <a:extLst>
              <a:ext uri="{FF2B5EF4-FFF2-40B4-BE49-F238E27FC236}"/>
            </a:extLst>
          </p:cNvPr>
          <p:cNvSpPr/>
          <p:nvPr/>
        </p:nvSpPr>
        <p:spPr>
          <a:xfrm rot="16200000" flipH="1">
            <a:off x="10395745" y="745331"/>
            <a:ext cx="1268412" cy="15875"/>
          </a:xfrm>
          <a:prstGeom prst="line">
            <a:avLst/>
          </a:prstGeom>
          <a:ln w="76200">
            <a:solidFill>
              <a:srgbClr val="002060">
                <a:alpha val="97000"/>
              </a:srgbClr>
            </a:solidFill>
            <a:miter lim="400000"/>
          </a:ln>
        </p:spPr>
        <p:txBody>
          <a:bodyPr lIns="19050" tIns="19050" rIns="19050" bIns="1905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013" y="119063"/>
            <a:ext cx="10795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906125" y="1073150"/>
            <a:ext cx="131127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IEHFS2024</a:t>
            </a:r>
          </a:p>
        </p:txBody>
      </p:sp>
      <p:sp>
        <p:nvSpPr>
          <p:cNvPr id="8" name="Shape 62" title="Decorative">
            <a:extLst>
              <a:ext uri="{FF2B5EF4-FFF2-40B4-BE49-F238E27FC236}"/>
            </a:extLst>
          </p:cNvPr>
          <p:cNvSpPr/>
          <p:nvPr/>
        </p:nvSpPr>
        <p:spPr>
          <a:xfrm rot="16200000">
            <a:off x="6512719" y="534194"/>
            <a:ext cx="0" cy="11358562"/>
          </a:xfrm>
          <a:prstGeom prst="line">
            <a:avLst/>
          </a:prstGeom>
          <a:ln w="76200">
            <a:solidFill>
              <a:schemeClr val="accent6">
                <a:lumMod val="50000"/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9" name="TextBox 24"/>
          <p:cNvSpPr txBox="1"/>
          <p:nvPr/>
        </p:nvSpPr>
        <p:spPr>
          <a:xfrm rot="16200000">
            <a:off x="-147638" y="1817688"/>
            <a:ext cx="1400175" cy="2921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fontAlgn="auto">
              <a:lnSpc>
                <a:spcPts val="2481"/>
              </a:lnSpc>
              <a:spcAft>
                <a:spcPts val="0"/>
              </a:spcAft>
              <a:defRPr/>
            </a:pPr>
            <a:endParaRPr lang="en-US" sz="1772" dirty="0">
              <a:solidFill>
                <a:srgbClr val="000000"/>
              </a:solidFill>
              <a:latin typeface="Simonetta Bold"/>
              <a:cs typeface="+mn-cs"/>
            </a:endParaRPr>
          </a:p>
        </p:txBody>
      </p:sp>
      <p:sp>
        <p:nvSpPr>
          <p:cNvPr id="10" name="Flowchart: Manual Operation 9"/>
          <p:cNvSpPr/>
          <p:nvPr/>
        </p:nvSpPr>
        <p:spPr>
          <a:xfrm rot="5400000">
            <a:off x="-674688" y="590551"/>
            <a:ext cx="1757363" cy="398462"/>
          </a:xfrm>
          <a:prstGeom prst="flowChartManualOperati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ln w="0"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1" name="Flowchart: Manual Operation 10"/>
          <p:cNvSpPr/>
          <p:nvPr/>
        </p:nvSpPr>
        <p:spPr>
          <a:xfrm rot="16200000">
            <a:off x="-786606" y="5593556"/>
            <a:ext cx="1960562" cy="396876"/>
          </a:xfrm>
          <a:prstGeom prst="flowChartManualOperati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1F1F26"/>
              </a:solidFill>
            </a:endParaRPr>
          </a:p>
        </p:txBody>
      </p:sp>
      <p:sp>
        <p:nvSpPr>
          <p:cNvPr id="12" name="Flowchart: Manual Operation 11"/>
          <p:cNvSpPr/>
          <p:nvPr/>
        </p:nvSpPr>
        <p:spPr>
          <a:xfrm rot="16200000">
            <a:off x="-687387" y="2208212"/>
            <a:ext cx="1771650" cy="396875"/>
          </a:xfrm>
          <a:prstGeom prst="flowChartManualOperati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3" name="Flowchart: Manual Operation 12"/>
          <p:cNvSpPr/>
          <p:nvPr/>
        </p:nvSpPr>
        <p:spPr>
          <a:xfrm rot="5400000">
            <a:off x="-677862" y="3865562"/>
            <a:ext cx="1758950" cy="396875"/>
          </a:xfrm>
          <a:prstGeom prst="flowChartManualOperati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1F1F26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98051" y="185670"/>
            <a:ext cx="8908231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AAD3D6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ato Black" panose="020F0A02020204030203" pitchFamily="34" charset="0"/>
                <a:cs typeface="B Titr" pitchFamily="2" charset="-78"/>
              </a:rPr>
              <a:t>پنجمین همایش دوسالانه و چهارمین همایش بین‌المللی ایران</a:t>
            </a:r>
            <a:br>
              <a:rPr lang="fa-IR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AAD3D6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ato Black" panose="020F0A02020204030203" pitchFamily="34" charset="0"/>
                <a:cs typeface="B Titr" pitchFamily="2" charset="-78"/>
              </a:rPr>
            </a:br>
            <a:endParaRPr lang="fa-IR" sz="3200" dirty="0">
              <a:latin typeface="+mn-lt"/>
              <a:cs typeface="B Titr" pitchFamily="2" charset="-78"/>
            </a:endParaRPr>
          </a:p>
        </p:txBody>
      </p:sp>
      <p:pic>
        <p:nvPicPr>
          <p:cNvPr id="15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138" y="6292850"/>
            <a:ext cx="4778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6280150"/>
            <a:ext cx="3587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30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78934" y="6363674"/>
            <a:ext cx="9472719" cy="408601"/>
          </a:xfrm>
        </p:spPr>
        <p:txBody>
          <a:bodyPr>
            <a:normAutofit/>
          </a:bodyPr>
          <a:lstStyle>
            <a:lvl1pPr marL="342900" indent="-342900" algn="r">
              <a:buFont typeface="Wingdings" panose="05000000000000000000" pitchFamily="2" charset="2"/>
              <a:buChar char="§"/>
              <a:defRPr sz="2400" b="0">
                <a:solidFill>
                  <a:schemeClr val="tx2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1pPr>
            <a:lvl2pPr marL="457200" indent="0" algn="r" rtl="1">
              <a:buFont typeface="Courier New" panose="02070309020205020404" pitchFamily="49" charset="0"/>
              <a:buNone/>
              <a:defRPr sz="1600" baseline="0">
                <a:cs typeface="B Titr" pitchFamily="2" charset="-78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Text Placeholder 30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15560" y="6381035"/>
            <a:ext cx="476682" cy="355388"/>
          </a:xfrm>
        </p:spPr>
        <p:txBody>
          <a:bodyPr>
            <a:normAutofit/>
          </a:bodyPr>
          <a:lstStyle>
            <a:lvl1pPr marL="0" indent="0" algn="ctr">
              <a:buFont typeface="Wingdings" panose="05000000000000000000" pitchFamily="2" charset="2"/>
              <a:buNone/>
              <a:defRPr sz="2400" b="1">
                <a:solidFill>
                  <a:schemeClr val="tx2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1pPr>
            <a:lvl2pPr marL="457200" indent="0" algn="ctr" rtl="1">
              <a:buFont typeface="Courier New" panose="02070309020205020404" pitchFamily="49" charset="0"/>
              <a:buNone/>
              <a:defRPr sz="2000"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25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title="Decorative">
            <a:extLst>
              <a:ext uri="{FF2B5EF4-FFF2-40B4-BE49-F238E27FC236}"/>
            </a:extLst>
          </p:cNvPr>
          <p:cNvSpPr/>
          <p:nvPr/>
        </p:nvSpPr>
        <p:spPr>
          <a:xfrm>
            <a:off x="0" y="1405466"/>
            <a:ext cx="12192000" cy="3657601"/>
          </a:xfrm>
          <a:prstGeom prst="rect">
            <a:avLst/>
          </a:prstGeom>
          <a:solidFill>
            <a:srgbClr val="A5E4E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1538288"/>
            <a:ext cx="23495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3234" y="1922357"/>
            <a:ext cx="9530563" cy="2301299"/>
          </a:xfrm>
        </p:spPr>
        <p:txBody>
          <a:bodyPr lIns="0" anchor="t">
            <a:noAutofit/>
          </a:bodyPr>
          <a:lstStyle>
            <a:lvl1pPr algn="r" rtl="1">
              <a:defRPr sz="115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Engravers MT" panose="02090707080505020304" pitchFamily="18" charset="0"/>
                <a:cs typeface="B Titr" pitchFamily="2" charset="-78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3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4809" y="5196418"/>
            <a:ext cx="2045275" cy="16615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bIns="0" anchor="b">
            <a:noAutofit/>
          </a:bodyPr>
          <a:lstStyle>
            <a:lvl1pPr marL="0" indent="0" algn="ctr">
              <a:buNone/>
              <a:defRPr sz="120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ato Black" panose="020F0A0202020403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90194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62" title="Decorative">
            <a:extLst>
              <a:ext uri="{FF2B5EF4-FFF2-40B4-BE49-F238E27FC236}"/>
            </a:extLst>
          </p:cNvPr>
          <p:cNvSpPr/>
          <p:nvPr/>
        </p:nvSpPr>
        <p:spPr>
          <a:xfrm rot="16200000" flipH="1">
            <a:off x="10395745" y="745331"/>
            <a:ext cx="1268412" cy="15875"/>
          </a:xfrm>
          <a:prstGeom prst="line">
            <a:avLst/>
          </a:prstGeom>
          <a:ln w="76200">
            <a:solidFill>
              <a:srgbClr val="002060">
                <a:alpha val="97000"/>
              </a:srgbClr>
            </a:solidFill>
            <a:miter lim="400000"/>
          </a:ln>
        </p:spPr>
        <p:txBody>
          <a:bodyPr lIns="19050" tIns="19050" rIns="19050" bIns="1905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013" y="119063"/>
            <a:ext cx="10795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906125" y="1073150"/>
            <a:ext cx="131127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IEHFS2024</a:t>
            </a:r>
          </a:p>
        </p:txBody>
      </p:sp>
      <p:sp>
        <p:nvSpPr>
          <p:cNvPr id="8" name="Shape 62" title="Decorative">
            <a:extLst>
              <a:ext uri="{FF2B5EF4-FFF2-40B4-BE49-F238E27FC236}"/>
            </a:extLst>
          </p:cNvPr>
          <p:cNvSpPr/>
          <p:nvPr/>
        </p:nvSpPr>
        <p:spPr>
          <a:xfrm rot="16200000">
            <a:off x="6512719" y="534194"/>
            <a:ext cx="0" cy="11358562"/>
          </a:xfrm>
          <a:prstGeom prst="line">
            <a:avLst/>
          </a:prstGeom>
          <a:ln w="76200">
            <a:solidFill>
              <a:schemeClr val="accent6">
                <a:lumMod val="50000"/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9" name="TextBox 24"/>
          <p:cNvSpPr txBox="1"/>
          <p:nvPr/>
        </p:nvSpPr>
        <p:spPr>
          <a:xfrm rot="16200000">
            <a:off x="-147638" y="1817688"/>
            <a:ext cx="1400175" cy="2921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fontAlgn="auto">
              <a:lnSpc>
                <a:spcPts val="2481"/>
              </a:lnSpc>
              <a:spcAft>
                <a:spcPts val="0"/>
              </a:spcAft>
              <a:defRPr/>
            </a:pPr>
            <a:endParaRPr lang="en-US" sz="1772" dirty="0">
              <a:solidFill>
                <a:srgbClr val="000000"/>
              </a:solidFill>
              <a:latin typeface="Simonetta Bold"/>
              <a:cs typeface="+mn-cs"/>
            </a:endParaRPr>
          </a:p>
        </p:txBody>
      </p:sp>
      <p:sp>
        <p:nvSpPr>
          <p:cNvPr id="10" name="Flowchart: Manual Operation 9"/>
          <p:cNvSpPr/>
          <p:nvPr/>
        </p:nvSpPr>
        <p:spPr>
          <a:xfrm rot="5400000">
            <a:off x="-674688" y="590551"/>
            <a:ext cx="1757363" cy="398462"/>
          </a:xfrm>
          <a:prstGeom prst="flowChartManualOperati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ln w="0"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1" name="Flowchart: Manual Operation 10"/>
          <p:cNvSpPr/>
          <p:nvPr/>
        </p:nvSpPr>
        <p:spPr>
          <a:xfrm rot="16200000">
            <a:off x="-786606" y="5593556"/>
            <a:ext cx="1960562" cy="396876"/>
          </a:xfrm>
          <a:prstGeom prst="flowChartManualOperati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1F1F26"/>
              </a:solidFill>
            </a:endParaRPr>
          </a:p>
        </p:txBody>
      </p:sp>
      <p:sp>
        <p:nvSpPr>
          <p:cNvPr id="12" name="Flowchart: Manual Operation 11"/>
          <p:cNvSpPr/>
          <p:nvPr/>
        </p:nvSpPr>
        <p:spPr>
          <a:xfrm rot="16200000">
            <a:off x="-687387" y="2208212"/>
            <a:ext cx="1771650" cy="396875"/>
          </a:xfrm>
          <a:prstGeom prst="flowChartManualOperati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3" name="Flowchart: Manual Operation 12"/>
          <p:cNvSpPr/>
          <p:nvPr/>
        </p:nvSpPr>
        <p:spPr>
          <a:xfrm rot="5400000">
            <a:off x="-677862" y="3865562"/>
            <a:ext cx="1758950" cy="396875"/>
          </a:xfrm>
          <a:prstGeom prst="flowChartManualOperati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1F1F26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98051" y="185670"/>
            <a:ext cx="8908231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AAD3D6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ato Black" panose="020F0A02020204030203" pitchFamily="34" charset="0"/>
                <a:cs typeface="B Titr" pitchFamily="2" charset="-78"/>
              </a:rPr>
              <a:t>پنجمین همایش دوسالانه و چهارمین همایش بین‌المللی ایران</a:t>
            </a:r>
            <a:br>
              <a:rPr lang="fa-IR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AAD3D6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ato Black" panose="020F0A02020204030203" pitchFamily="34" charset="0"/>
                <a:cs typeface="B Titr" pitchFamily="2" charset="-78"/>
              </a:rPr>
            </a:br>
            <a:endParaRPr lang="fa-IR" sz="3200" dirty="0">
              <a:latin typeface="+mn-lt"/>
              <a:cs typeface="B Titr" pitchFamily="2" charset="-78"/>
            </a:endParaRPr>
          </a:p>
        </p:txBody>
      </p:sp>
      <p:pic>
        <p:nvPicPr>
          <p:cNvPr id="15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138" y="6292850"/>
            <a:ext cx="4778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6280150"/>
            <a:ext cx="3587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30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78934" y="6363674"/>
            <a:ext cx="9472719" cy="408601"/>
          </a:xfrm>
        </p:spPr>
        <p:txBody>
          <a:bodyPr>
            <a:normAutofit/>
          </a:bodyPr>
          <a:lstStyle>
            <a:lvl1pPr marL="342900" indent="-342900" algn="r">
              <a:buFont typeface="Wingdings" panose="05000000000000000000" pitchFamily="2" charset="2"/>
              <a:buChar char="§"/>
              <a:defRPr sz="2400" b="0">
                <a:solidFill>
                  <a:schemeClr val="tx2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1pPr>
            <a:lvl2pPr marL="457200" indent="0" algn="r" rtl="1">
              <a:buFont typeface="Courier New" panose="02070309020205020404" pitchFamily="49" charset="0"/>
              <a:buNone/>
              <a:defRPr sz="1600" baseline="0">
                <a:cs typeface="B Titr" pitchFamily="2" charset="-78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Text Placeholder 30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15560" y="6381035"/>
            <a:ext cx="476682" cy="355388"/>
          </a:xfrm>
        </p:spPr>
        <p:txBody>
          <a:bodyPr>
            <a:normAutofit/>
          </a:bodyPr>
          <a:lstStyle>
            <a:lvl1pPr marL="0" indent="0" algn="ctr">
              <a:buFont typeface="Wingdings" panose="05000000000000000000" pitchFamily="2" charset="2"/>
              <a:buNone/>
              <a:defRPr sz="2400" b="1">
                <a:solidFill>
                  <a:schemeClr val="tx2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1pPr>
            <a:lvl2pPr marL="457200" indent="0" algn="ctr" rtl="1">
              <a:buFont typeface="Courier New" panose="02070309020205020404" pitchFamily="49" charset="0"/>
              <a:buNone/>
              <a:defRPr sz="2000"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318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688" y="365125"/>
            <a:ext cx="94091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 kern="1200" spc="-150">
          <a:solidFill>
            <a:schemeClr val="tx2"/>
          </a:solidFill>
          <a:latin typeface="+mj-lt"/>
          <a:ea typeface="Gill Sans"/>
          <a:cs typeface="Gill Sans" panose="020B0502020104020203" pitchFamily="34" charset="-79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rbel" pitchFamily="34" charset="0"/>
          <a:ea typeface="Gill Sans"/>
          <a:cs typeface="Gill Sans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rbel" pitchFamily="34" charset="0"/>
          <a:ea typeface="Gill Sans"/>
          <a:cs typeface="Gill Sans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rbel" pitchFamily="34" charset="0"/>
          <a:ea typeface="Gill Sans"/>
          <a:cs typeface="Gill Sans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rbel" pitchFamily="34" charset="0"/>
          <a:ea typeface="Gill Sans"/>
          <a:cs typeface="Gill Sans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rbel" pitchFamily="34" charset="0"/>
          <a:ea typeface="Gill Sans"/>
          <a:cs typeface="Gill Sans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rbel" pitchFamily="34" charset="0"/>
          <a:ea typeface="Gill Sans"/>
          <a:cs typeface="Gill Sans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rbel" pitchFamily="34" charset="0"/>
          <a:ea typeface="Gill Sans"/>
          <a:cs typeface="Gill Sans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rbel" pitchFamily="34" charset="0"/>
          <a:ea typeface="Gill Sans"/>
          <a:cs typeface="Gill Sans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388" y="4238625"/>
            <a:ext cx="10591800" cy="8905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a-IR" dirty="0" smtClean="0">
                <a:ea typeface="+mj-ea"/>
              </a:rPr>
              <a:t>عنوان مقاله:</a:t>
            </a:r>
            <a:endParaRPr lang="en-US" dirty="0">
              <a:ea typeface="+mj-ea"/>
            </a:endParaRPr>
          </a:p>
        </p:txBody>
      </p:sp>
      <p:sp>
        <p:nvSpPr>
          <p:cNvPr id="3" name="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5956469"/>
            <a:ext cx="10591801" cy="338549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bg1"/>
                </a:solidFill>
              </a:rPr>
              <a:t>افیلیشن ارائه دهنده: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1" y="5292443"/>
            <a:ext cx="10591800" cy="338549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fa-IR" dirty="0" smtClean="0"/>
              <a:t>نویسندگان: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2943" y="1292960"/>
            <a:ext cx="9714310" cy="8912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a-IR" dirty="0">
                <a:ea typeface="+mj-ea"/>
                <a:cs typeface="B Titr" pitchFamily="2" charset="-78"/>
              </a:rPr>
              <a:t>با تشکر از توجه شما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04809" y="5205016"/>
            <a:ext cx="2045275" cy="1540284"/>
          </a:xfr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 rtlCol="0"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endParaRPr lang="fa-IR" sz="1000" b="1" spc="50" dirty="0" smtClean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a-IR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B Titr" pitchFamily="2" charset="-78"/>
              </a:rPr>
              <a:t>مقدمه</a:t>
            </a:r>
            <a:endParaRPr lang="fa-IR" dirty="0">
              <a:ea typeface="+mj-ea"/>
              <a:cs typeface="B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9471" y="5251883"/>
            <a:ext cx="699230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9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n-lt"/>
                <a:cs typeface="B Titr" panose="00000700000000000000" pitchFamily="2" charset="-78"/>
              </a:rPr>
              <a:t>۱</a:t>
            </a:r>
            <a:endParaRPr lang="fa-IR" sz="8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  <a:cs typeface="B Titr" panose="000007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158750" y="1806575"/>
            <a:ext cx="11096625" cy="323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 rtl="1"/>
            <a:r>
              <a:rPr lang="fa-IR" sz="1600" b="1">
                <a:latin typeface="Times New Roman" pitchFamily="18" charset="0"/>
                <a:cs typeface="B Nazanin" pitchFamily="2" charset="-78"/>
              </a:rPr>
              <a:t>(</a:t>
            </a:r>
            <a:r>
              <a:rPr lang="en-US" sz="1200" b="1">
                <a:latin typeface="Times New Roman" pitchFamily="18" charset="0"/>
                <a:cs typeface="B Nazanin" pitchFamily="2" charset="-78"/>
              </a:rPr>
              <a:t>B NAZANIN 14</a:t>
            </a:r>
            <a:r>
              <a:rPr lang="fa-IR" sz="1600" b="1">
                <a:latin typeface="Times New Roman" pitchFamily="18" charset="0"/>
                <a:cs typeface="B Nazanin" pitchFamily="2" charset="-78"/>
              </a:rPr>
              <a:t>)  ......................................................</a:t>
            </a:r>
            <a:r>
              <a:rPr lang="fa-IR" sz="1400">
                <a:latin typeface="Times New Roman" pitchFamily="18" charset="0"/>
                <a:cs typeface="B Nazanin" pitchFamily="2" charset="-78"/>
              </a:rPr>
              <a:t>متن</a:t>
            </a:r>
            <a:endParaRPr lang="en-US" sz="2000">
              <a:latin typeface="Times New Roman" pitchFamily="18" charset="0"/>
              <a:cs typeface="B Nazanin" pitchFamily="2" charset="-78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fa-I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2570163" y="6340475"/>
            <a:ext cx="9472612" cy="407988"/>
          </a:xfrm>
        </p:spPr>
        <p:txBody>
          <a:bodyPr/>
          <a:lstStyle/>
          <a:p>
            <a:pPr rtl="1"/>
            <a:endParaRPr lang="fa-IR" sz="1800" smtClean="0">
              <a:cs typeface="B Titr" pitchFamily="2" charset="-78"/>
            </a:endParaRPr>
          </a:p>
        </p:txBody>
      </p:sp>
      <p:sp>
        <p:nvSpPr>
          <p:cNvPr id="14340" name="TextBox 7"/>
          <p:cNvSpPr txBox="1">
            <a:spLocks noChangeArrowheads="1"/>
          </p:cNvSpPr>
          <p:nvPr/>
        </p:nvSpPr>
        <p:spPr bwMode="auto">
          <a:xfrm>
            <a:off x="1893888" y="641032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fa-IR">
                <a:solidFill>
                  <a:srgbClr val="002060"/>
                </a:solidFill>
                <a:cs typeface="B Titr" pitchFamily="2" charset="-78"/>
              </a:rPr>
              <a:t>۳</a:t>
            </a:r>
          </a:p>
        </p:txBody>
      </p:sp>
      <p:sp>
        <p:nvSpPr>
          <p:cNvPr id="9" name="Rectangle 8"/>
          <p:cNvSpPr/>
          <p:nvPr/>
        </p:nvSpPr>
        <p:spPr>
          <a:xfrm>
            <a:off x="9556933" y="969839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B Titr" panose="00000700000000000000" pitchFamily="2" charset="-78"/>
              </a:rPr>
              <a:t>مقدمه</a:t>
            </a:r>
            <a:endParaRPr lang="fa-IR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04809" y="5205016"/>
            <a:ext cx="2045275" cy="1540284"/>
          </a:xfr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 rtlCol="0"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endParaRPr lang="fa-IR" sz="1000" b="1" spc="50" dirty="0" smtClean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a-IR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B Titr" pitchFamily="2" charset="-78"/>
              </a:rPr>
              <a:t>روش</a:t>
            </a:r>
            <a:r>
              <a:rPr lang="fa-IR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B Titr" pitchFamily="2" charset="-78"/>
              </a:rPr>
              <a:t>‌</a:t>
            </a:r>
            <a:r>
              <a:rPr lang="fa-IR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B Titr" pitchFamily="2" charset="-78"/>
              </a:rPr>
              <a:t>مطالعه</a:t>
            </a:r>
            <a:endParaRPr lang="fa-IR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j-ea"/>
              <a:cs typeface="B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9471" y="5251883"/>
            <a:ext cx="848309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9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n-lt"/>
                <a:cs typeface="B Titr" panose="00000700000000000000" pitchFamily="2" charset="-78"/>
              </a:rPr>
              <a:t>۲</a:t>
            </a:r>
            <a:endParaRPr lang="fa-IR" sz="8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  <a:cs typeface="B Titr" panose="000007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4"/>
          <p:cNvSpPr txBox="1">
            <a:spLocks noChangeArrowheads="1"/>
          </p:cNvSpPr>
          <p:nvPr/>
        </p:nvSpPr>
        <p:spPr bwMode="auto">
          <a:xfrm>
            <a:off x="158750" y="1806575"/>
            <a:ext cx="11096625" cy="323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 rtl="1"/>
            <a:r>
              <a:rPr lang="fa-IR" sz="1600" b="1" dirty="0">
                <a:latin typeface="Times New Roman" pitchFamily="18" charset="0"/>
                <a:cs typeface="B Nazanin" pitchFamily="2" charset="-78"/>
              </a:rPr>
              <a:t>(</a:t>
            </a:r>
            <a:r>
              <a:rPr lang="en-US" sz="1200" b="1" dirty="0">
                <a:latin typeface="Times New Roman" pitchFamily="18" charset="0"/>
                <a:cs typeface="B Nazanin" pitchFamily="2" charset="-78"/>
              </a:rPr>
              <a:t>B NAZANIN 14</a:t>
            </a:r>
            <a:r>
              <a:rPr lang="fa-IR" sz="1600" b="1" dirty="0">
                <a:latin typeface="Times New Roman" pitchFamily="18" charset="0"/>
                <a:cs typeface="B Nazanin" pitchFamily="2" charset="-78"/>
              </a:rPr>
              <a:t>)  ......................................................</a:t>
            </a:r>
            <a:r>
              <a:rPr lang="fa-IR" sz="1400" dirty="0">
                <a:latin typeface="Times New Roman" pitchFamily="18" charset="0"/>
                <a:cs typeface="B Nazanin" pitchFamily="2" charset="-78"/>
              </a:rPr>
              <a:t>متن</a:t>
            </a:r>
            <a:endParaRPr lang="en-US" sz="2000" dirty="0">
              <a:latin typeface="Times New Roman" pitchFamily="18" charset="0"/>
              <a:cs typeface="B Nazanin" pitchFamily="2" charset="-78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fa-I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2570163" y="6340475"/>
            <a:ext cx="9472612" cy="407988"/>
          </a:xfrm>
        </p:spPr>
        <p:txBody>
          <a:bodyPr rtlCol="0">
            <a:normAutofit lnSpcReduction="10000"/>
          </a:bodyPr>
          <a:lstStyle/>
          <a:p>
            <a:pPr rtl="1" fontAlgn="auto">
              <a:spcAft>
                <a:spcPts val="0"/>
              </a:spcAft>
              <a:defRPr/>
            </a:pP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1893888" y="641032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fa-IR">
                <a:solidFill>
                  <a:srgbClr val="002060"/>
                </a:solidFill>
                <a:cs typeface="B Titr" pitchFamily="2" charset="-78"/>
              </a:rPr>
              <a:t>۵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886116" y="862519"/>
            <a:ext cx="9412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B Titr" panose="00000700000000000000" pitchFamily="2" charset="-78"/>
              </a:rPr>
              <a:t>روش</a:t>
            </a:r>
            <a:endParaRPr lang="fa-IR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04809" y="5205016"/>
            <a:ext cx="2045275" cy="1540284"/>
          </a:xfr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 rtlCol="0"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endParaRPr lang="fa-IR" sz="1000" b="1" spc="50" dirty="0" smtClean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a-IR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B Titr" pitchFamily="2" charset="-78"/>
              </a:rPr>
              <a:t>یافته‌ها</a:t>
            </a:r>
            <a:endParaRPr lang="fa-IR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j-ea"/>
              <a:cs typeface="B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9471" y="5251883"/>
            <a:ext cx="989373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9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n-lt"/>
                <a:cs typeface="B Titr" panose="00000700000000000000" pitchFamily="2" charset="-78"/>
              </a:rPr>
              <a:t>۳</a:t>
            </a:r>
            <a:endParaRPr lang="fa-IR" sz="8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  <a:cs typeface="B Titr" panose="000007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4"/>
          <p:cNvSpPr txBox="1">
            <a:spLocks noChangeArrowheads="1"/>
          </p:cNvSpPr>
          <p:nvPr/>
        </p:nvSpPr>
        <p:spPr bwMode="auto">
          <a:xfrm>
            <a:off x="158750" y="1806575"/>
            <a:ext cx="11096625" cy="323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 rtl="1"/>
            <a:r>
              <a:rPr lang="fa-IR" sz="16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a-IR" sz="1600" b="1" dirty="0">
                <a:latin typeface="Times New Roman" pitchFamily="18" charset="0"/>
                <a:cs typeface="B Nazanin" pitchFamily="2" charset="-78"/>
              </a:rPr>
              <a:t>(</a:t>
            </a:r>
            <a:r>
              <a:rPr lang="en-US" sz="1200" b="1" dirty="0">
                <a:latin typeface="Times New Roman" pitchFamily="18" charset="0"/>
                <a:cs typeface="B Nazanin" pitchFamily="2" charset="-78"/>
              </a:rPr>
              <a:t>B NAZANIN 14</a:t>
            </a:r>
            <a:r>
              <a:rPr lang="fa-IR" sz="1600" b="1" dirty="0">
                <a:latin typeface="Times New Roman" pitchFamily="18" charset="0"/>
                <a:cs typeface="B Nazanin" pitchFamily="2" charset="-78"/>
              </a:rPr>
              <a:t>)  ......................................................</a:t>
            </a:r>
            <a:r>
              <a:rPr lang="fa-IR" sz="1400" dirty="0">
                <a:latin typeface="Times New Roman" pitchFamily="18" charset="0"/>
                <a:cs typeface="B Nazanin" pitchFamily="2" charset="-78"/>
              </a:rPr>
              <a:t>متن</a:t>
            </a:r>
            <a:endParaRPr lang="en-US" sz="2000" dirty="0">
              <a:latin typeface="Times New Roman" pitchFamily="18" charset="0"/>
              <a:cs typeface="B Nazanin" pitchFamily="2" charset="-78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fa-I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2570163" y="6340475"/>
            <a:ext cx="9472612" cy="407988"/>
          </a:xfrm>
        </p:spPr>
        <p:txBody>
          <a:bodyPr rtlCol="0">
            <a:normAutofit lnSpcReduction="10000"/>
          </a:bodyPr>
          <a:lstStyle/>
          <a:p>
            <a:pPr rtl="1" fontAlgn="auto">
              <a:spcAft>
                <a:spcPts val="0"/>
              </a:spcAft>
              <a:defRPr/>
            </a:pP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18436" name="TextBox 8"/>
          <p:cNvSpPr txBox="1">
            <a:spLocks noChangeArrowheads="1"/>
          </p:cNvSpPr>
          <p:nvPr/>
        </p:nvSpPr>
        <p:spPr bwMode="auto">
          <a:xfrm>
            <a:off x="1893888" y="641032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fa-IR">
                <a:solidFill>
                  <a:srgbClr val="002060"/>
                </a:solidFill>
                <a:cs typeface="B Titr" pitchFamily="2" charset="-78"/>
              </a:rPr>
              <a:t>۷</a:t>
            </a:r>
          </a:p>
        </p:txBody>
      </p:sp>
      <p:sp>
        <p:nvSpPr>
          <p:cNvPr id="10" name="Rectangle 9"/>
          <p:cNvSpPr/>
          <p:nvPr/>
        </p:nvSpPr>
        <p:spPr>
          <a:xfrm>
            <a:off x="9851506" y="924074"/>
            <a:ext cx="9268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B Titr" panose="00000700000000000000" pitchFamily="2" charset="-78"/>
              </a:rPr>
              <a:t>یافته‌ها</a:t>
            </a:r>
            <a:endParaRPr lang="fa-IR" sz="2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04809" y="5205016"/>
            <a:ext cx="2045275" cy="1540284"/>
          </a:xfr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 rtlCol="0"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endParaRPr lang="fa-IR" sz="1000" b="1" spc="50" dirty="0" smtClean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a-IR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B Titr" pitchFamily="2" charset="-78"/>
              </a:rPr>
              <a:t>بحث و نتیجه‌گیری</a:t>
            </a:r>
            <a:endParaRPr lang="fa-IR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j-ea"/>
              <a:cs typeface="B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9471" y="5251883"/>
            <a:ext cx="947695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9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n-lt"/>
                <a:cs typeface="B Titr" panose="00000700000000000000" pitchFamily="2" charset="-78"/>
              </a:rPr>
              <a:t>۴</a:t>
            </a:r>
            <a:endParaRPr lang="fa-IR" sz="8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  <a:cs typeface="B Titr" panose="000007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4"/>
          <p:cNvSpPr txBox="1">
            <a:spLocks noChangeArrowheads="1"/>
          </p:cNvSpPr>
          <p:nvPr/>
        </p:nvSpPr>
        <p:spPr bwMode="auto">
          <a:xfrm>
            <a:off x="158750" y="1806575"/>
            <a:ext cx="11096625" cy="323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 rtl="1"/>
            <a:r>
              <a:rPr lang="fa-IR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sz="1600" b="1">
                <a:latin typeface="Times New Roman" pitchFamily="18" charset="0"/>
                <a:cs typeface="B Nazanin" pitchFamily="2" charset="-78"/>
              </a:rPr>
              <a:t>(</a:t>
            </a:r>
            <a:r>
              <a:rPr lang="en-US" sz="1200" b="1">
                <a:latin typeface="Times New Roman" pitchFamily="18" charset="0"/>
                <a:cs typeface="B Nazanin" pitchFamily="2" charset="-78"/>
              </a:rPr>
              <a:t>B NAZANIN 14</a:t>
            </a:r>
            <a:r>
              <a:rPr lang="fa-IR" sz="1600" b="1">
                <a:latin typeface="Times New Roman" pitchFamily="18" charset="0"/>
                <a:cs typeface="B Nazanin" pitchFamily="2" charset="-78"/>
              </a:rPr>
              <a:t>)  ......................................................</a:t>
            </a:r>
            <a:r>
              <a:rPr lang="fa-IR" sz="1400">
                <a:latin typeface="Times New Roman" pitchFamily="18" charset="0"/>
                <a:cs typeface="B Nazanin" pitchFamily="2" charset="-78"/>
              </a:rPr>
              <a:t>متن</a:t>
            </a:r>
            <a:endParaRPr lang="en-US" sz="2000">
              <a:latin typeface="Times New Roman" pitchFamily="18" charset="0"/>
              <a:cs typeface="B Nazanin" pitchFamily="2" charset="-78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fa-I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2570163" y="6340475"/>
            <a:ext cx="9472612" cy="407988"/>
          </a:xfrm>
        </p:spPr>
        <p:txBody>
          <a:bodyPr rtlCol="0">
            <a:normAutofit lnSpcReduction="10000"/>
          </a:bodyPr>
          <a:lstStyle/>
          <a:p>
            <a:pPr rtl="1" fontAlgn="auto">
              <a:spcAft>
                <a:spcPts val="0"/>
              </a:spcAft>
              <a:defRPr/>
            </a:pP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20484" name="TextBox 8"/>
          <p:cNvSpPr txBox="1">
            <a:spLocks noChangeArrowheads="1"/>
          </p:cNvSpPr>
          <p:nvPr/>
        </p:nvSpPr>
        <p:spPr bwMode="auto">
          <a:xfrm>
            <a:off x="1893888" y="641032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fa-IR">
                <a:solidFill>
                  <a:srgbClr val="002060"/>
                </a:solidFill>
                <a:cs typeface="B Titr" pitchFamily="2" charset="-78"/>
              </a:rPr>
              <a:t>۹</a:t>
            </a:r>
          </a:p>
        </p:txBody>
      </p:sp>
      <p:sp>
        <p:nvSpPr>
          <p:cNvPr id="10" name="Rectangle 9"/>
          <p:cNvSpPr/>
          <p:nvPr/>
        </p:nvSpPr>
        <p:spPr>
          <a:xfrm>
            <a:off x="8110344" y="862519"/>
            <a:ext cx="28200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B Titr" panose="00000700000000000000" pitchFamily="2" charset="-78"/>
              </a:rPr>
              <a:t>بحث و نتیجه‌گیری</a:t>
            </a:r>
            <a:r>
              <a:rPr lang="fa-IR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B Titr" panose="00000700000000000000" pitchFamily="2" charset="-78"/>
              </a:rPr>
              <a:t> </a:t>
            </a:r>
            <a:endParaRPr lang="fa-IR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HFS-fa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MSFT template">
      <a:majorFont>
        <a:latin typeface="Corbe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ICK TO ADD TITLE" id="{634D9E51-4949-4732-B929-C29E3E42414E}" vid="{5842DBD6-7D6C-4C1A-8AA9-69FB39037E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IEHFS-fa</Template>
  <TotalTime>7</TotalTime>
  <Words>69</Words>
  <Application>Microsoft Office PowerPoint</Application>
  <PresentationFormat>Widescreen</PresentationFormat>
  <Paragraphs>61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7" baseType="lpstr">
      <vt:lpstr>A EntezareZohoor 3 **</vt:lpstr>
      <vt:lpstr>Arial</vt:lpstr>
      <vt:lpstr>B Nazanin</vt:lpstr>
      <vt:lpstr>B Titr</vt:lpstr>
      <vt:lpstr>Calibri</vt:lpstr>
      <vt:lpstr>Calibri Light</vt:lpstr>
      <vt:lpstr>Corbel</vt:lpstr>
      <vt:lpstr>Courier New</vt:lpstr>
      <vt:lpstr>Engravers MT</vt:lpstr>
      <vt:lpstr>Gill Sans</vt:lpstr>
      <vt:lpstr>Helvetica Light</vt:lpstr>
      <vt:lpstr>Lato Black</vt:lpstr>
      <vt:lpstr>Perpetua</vt:lpstr>
      <vt:lpstr>Simonetta Bold</vt:lpstr>
      <vt:lpstr>Times New Roman</vt:lpstr>
      <vt:lpstr>Wingdings</vt:lpstr>
      <vt:lpstr>IEHFS-fa</vt:lpstr>
      <vt:lpstr>عنوان مقاله:</vt:lpstr>
      <vt:lpstr>مقدمه</vt:lpstr>
      <vt:lpstr>PowerPoint Presentation</vt:lpstr>
      <vt:lpstr>روش‌مطالعه</vt:lpstr>
      <vt:lpstr>PowerPoint Presentation</vt:lpstr>
      <vt:lpstr>یافته‌ها</vt:lpstr>
      <vt:lpstr>PowerPoint Presentation</vt:lpstr>
      <vt:lpstr>بحث و نتیجه‌گیری</vt:lpstr>
      <vt:lpstr>PowerPoint Presentation</vt:lpstr>
      <vt:lpstr>با تشکر از توجه شما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مقاله:</dc:title>
  <dc:creator>Elahe</dc:creator>
  <cp:lastModifiedBy>azam maleki</cp:lastModifiedBy>
  <cp:revision>3</cp:revision>
  <dcterms:created xsi:type="dcterms:W3CDTF">2024-01-24T13:12:17Z</dcterms:created>
  <dcterms:modified xsi:type="dcterms:W3CDTF">2024-01-24T14:15:29Z</dcterms:modified>
</cp:coreProperties>
</file>